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322" r:id="rId5"/>
    <p:sldId id="323" r:id="rId6"/>
    <p:sldId id="259" r:id="rId7"/>
    <p:sldId id="260" r:id="rId8"/>
    <p:sldId id="276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68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7" r:id="rId26"/>
    <p:sldId id="286" r:id="rId27"/>
    <p:sldId id="289" r:id="rId28"/>
    <p:sldId id="285" r:id="rId29"/>
    <p:sldId id="321" r:id="rId30"/>
    <p:sldId id="292" r:id="rId31"/>
    <p:sldId id="293" r:id="rId32"/>
    <p:sldId id="320" r:id="rId33"/>
    <p:sldId id="299" r:id="rId34"/>
    <p:sldId id="294" r:id="rId35"/>
    <p:sldId id="295" r:id="rId36"/>
    <p:sldId id="296" r:id="rId37"/>
    <p:sldId id="297" r:id="rId38"/>
    <p:sldId id="298" r:id="rId39"/>
    <p:sldId id="301" r:id="rId40"/>
    <p:sldId id="302" r:id="rId41"/>
    <p:sldId id="303" r:id="rId42"/>
    <p:sldId id="304" r:id="rId43"/>
    <p:sldId id="315" r:id="rId44"/>
    <p:sldId id="305" r:id="rId45"/>
    <p:sldId id="306" r:id="rId46"/>
    <p:sldId id="307" r:id="rId47"/>
    <p:sldId id="308" r:id="rId48"/>
    <p:sldId id="309" r:id="rId49"/>
    <p:sldId id="310" r:id="rId50"/>
    <p:sldId id="316" r:id="rId51"/>
    <p:sldId id="317" r:id="rId52"/>
    <p:sldId id="313" r:id="rId53"/>
    <p:sldId id="314" r:id="rId54"/>
    <p:sldId id="318" r:id="rId55"/>
    <p:sldId id="319" r:id="rId56"/>
    <p:sldId id="350" r:id="rId57"/>
    <p:sldId id="324" r:id="rId58"/>
    <p:sldId id="325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67A8"/>
    <a:srgbClr val="1C4999"/>
    <a:srgbClr val="BE5107"/>
    <a:srgbClr val="79E1F0"/>
    <a:srgbClr val="548235"/>
    <a:srgbClr val="545354"/>
    <a:srgbClr val="2D6CA5"/>
    <a:srgbClr val="5FE2A3"/>
    <a:srgbClr val="6E6D6E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9"/>
    <p:restoredTop sz="94679"/>
  </p:normalViewPr>
  <p:slideViewPr>
    <p:cSldViewPr snapToGrid="0" snapToObjects="1">
      <p:cViewPr varScale="1">
        <p:scale>
          <a:sx n="154" d="100"/>
          <a:sy n="154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5D02-A187-9A4E-A1DF-73D16BBBF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E0748C-D448-DA4F-AD3D-38CDE320AE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41571-41C7-A742-AE10-6D01EC019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93C-4586-274A-BB8F-863D5B45EBDD}" type="datetimeFigureOut">
              <a:rPr lang="en-DE" smtClean="0"/>
              <a:t>06.05.22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F493A-D518-4E45-88AA-FFEDEC399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3F56D-D825-2D43-989F-54B75F5DD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E6F52-E4BB-5949-A2E9-E3679F48F80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583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2B9BE-5B23-A449-AA17-6BC6CAFE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3AAA15-6634-B04B-8211-1D5F54EC9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741AD7-74EC-424B-BFB4-C86BA8833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93C-4586-274A-BB8F-863D5B45EBDD}" type="datetimeFigureOut">
              <a:rPr lang="en-DE" smtClean="0"/>
              <a:t>06.05.22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D13BA-8A9B-AE4D-9C01-961A84F22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D08BA-9805-4446-88DC-F27D1534C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E6F52-E4BB-5949-A2E9-E3679F48F80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5012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603035-0E1D-3B47-ACA8-5092026C5E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48E61C-65CD-2D4A-9836-C6FC42345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2321EA-E47A-E643-896A-6F88552B0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93C-4586-274A-BB8F-863D5B45EBDD}" type="datetimeFigureOut">
              <a:rPr lang="en-DE" smtClean="0"/>
              <a:t>06.05.22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C7056-B1EE-0842-B80B-4182DBE81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543F6-713F-AA4E-86AA-FCED3CA8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E6F52-E4BB-5949-A2E9-E3679F48F80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1664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F3FDF-7509-2A49-BBBB-4E1446E82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24165-6DF0-9846-B369-6816DB110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2754B-D734-C34F-A5D6-12410E62D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93C-4586-274A-BB8F-863D5B45EBDD}" type="datetimeFigureOut">
              <a:rPr lang="en-DE" smtClean="0"/>
              <a:t>06.05.22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003C3-EA3C-5B47-9CB0-CD4C8E449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741E73-B80D-C643-8AC7-B9070361F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E6F52-E4BB-5949-A2E9-E3679F48F80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2390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87BB0-1927-1C43-977C-9E3414254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E7272-7F7B-5D43-A642-C9A0E22883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C47A5-9980-184B-9720-6ECFD42CC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93C-4586-274A-BB8F-863D5B45EBDD}" type="datetimeFigureOut">
              <a:rPr lang="en-DE" smtClean="0"/>
              <a:t>06.05.22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D1C1E-93C0-F44F-AEA3-F1E045840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338DC-91E2-2742-B50B-303DABF91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E6F52-E4BB-5949-A2E9-E3679F48F80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3047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E14DD-D221-AA4E-A4E9-BC13BF933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626F-31D4-F94A-BD81-4FAED9C56A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FB14F9-CFE4-B54E-8DB3-39EF84BE57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D61F2-6193-0941-9114-E0492D888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93C-4586-274A-BB8F-863D5B45EBDD}" type="datetimeFigureOut">
              <a:rPr lang="en-DE" smtClean="0"/>
              <a:t>06.05.22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9E11A3-E1D0-5444-82EF-C1F5A0345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84FB51-29FF-384C-A3D1-A669824B4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E6F52-E4BB-5949-A2E9-E3679F48F80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9090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08CE6-AE91-1B41-A187-68BA696DD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733960-4E90-F143-8C9F-DBAC001AF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93CC3C-44FC-FC40-A546-C08F6E339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E3F7AE-63C8-C447-A510-1487E88422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FE9700-4B7E-7E40-AEFE-8C327C2C10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40EC32-6B20-2A44-99C8-12976065A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93C-4586-274A-BB8F-863D5B45EBDD}" type="datetimeFigureOut">
              <a:rPr lang="en-DE" smtClean="0"/>
              <a:t>06.05.22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E88140-B9FF-494F-B9A3-F865F2DC7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65BD62-35A0-9649-8702-48B63098D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E6F52-E4BB-5949-A2E9-E3679F48F80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5865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EC98D-C04E-5344-977C-76BDE8908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5F69A2-79FA-5244-921C-6062D924A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93C-4586-274A-BB8F-863D5B45EBDD}" type="datetimeFigureOut">
              <a:rPr lang="en-DE" smtClean="0"/>
              <a:t>06.05.22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CE9C2E-FFF3-514E-84EB-251FA0294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8DBDC-DA8E-5142-ABED-9115939D1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E6F52-E4BB-5949-A2E9-E3679F48F80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7780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B1B8A9-C5AD-EF4A-9C9F-E7AA0E36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93C-4586-274A-BB8F-863D5B45EBDD}" type="datetimeFigureOut">
              <a:rPr lang="en-DE" smtClean="0"/>
              <a:t>06.05.22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8D5B95-424C-C447-A1DD-615B07157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C79B5-D9B5-A94A-BC31-3B02760E1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E6F52-E4BB-5949-A2E9-E3679F48F80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29115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4041D-DB9C-FD45-84C8-D419F835F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8DF6FD-A9DE-E745-9E3B-C0EBE0674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B58676-52D8-4943-9E5C-101129B3A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A224D9-E796-E947-8107-A39DF3B19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93C-4586-274A-BB8F-863D5B45EBDD}" type="datetimeFigureOut">
              <a:rPr lang="en-DE" smtClean="0"/>
              <a:t>06.05.22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E16101-156C-334B-B91D-8F3182BCA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422D50-086E-5948-BF62-741635F5F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E6F52-E4BB-5949-A2E9-E3679F48F80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62417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A2D2-6116-F742-9AFE-6FC3301BA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FA11A7-2C6C-A54C-800E-C72F644C85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EAFFD-FC1B-1F49-93DF-C1F2AA2A9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E5C4F-A2B0-804E-8BF4-BB4ADCC60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E893C-4586-274A-BB8F-863D5B45EBDD}" type="datetimeFigureOut">
              <a:rPr lang="en-DE" smtClean="0"/>
              <a:t>06.05.22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14BCB0-536F-D142-8C49-A0C069F48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548BE-BAAC-B846-90A9-4C13C4AC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E6F52-E4BB-5949-A2E9-E3679F48F80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20054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3F9C2A-5188-1E40-A6B9-AC87441C3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0E679-5BE4-B24B-AA15-7F3B882C9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0C58D-6889-9840-B64E-F34147CBD4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DE893C-4586-274A-BB8F-863D5B45EBDD}" type="datetimeFigureOut">
              <a:rPr lang="en-DE" smtClean="0"/>
              <a:t>06.05.22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8B07C-9245-3A4A-B8B0-93B257DC7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D8BFB-CDCC-3943-A315-27FFF210DF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E6F52-E4BB-5949-A2E9-E3679F48F803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55446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375861-1E9C-434D-8574-81E4D3A5A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878" y="2525728"/>
            <a:ext cx="1273710" cy="1273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2E5355-7A87-5D43-9012-39418AC5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584" y="1873681"/>
            <a:ext cx="883291" cy="8832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2DCFE-0BFD-B244-AF76-2D6B085A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64" y="4279749"/>
            <a:ext cx="883291" cy="8832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FFAC90-71B2-B740-9E1C-385F7B527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28" y="3714964"/>
            <a:ext cx="883291" cy="8832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100F-3595-F445-BBAF-C5EF4F13B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058" y="3799438"/>
            <a:ext cx="883291" cy="8832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111BED-842D-B74A-810B-77F061DFB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27" y="1684392"/>
            <a:ext cx="883291" cy="8832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D51B0-99D8-5741-B223-36CE92950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354" y="1002946"/>
            <a:ext cx="883291" cy="8832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F32000-BF32-FA47-90FC-A596C6488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7645" y="2591872"/>
            <a:ext cx="883291" cy="883291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F943179-3B86-2145-BE8A-D75DCBB1BE12}"/>
              </a:ext>
            </a:extLst>
          </p:cNvPr>
          <p:cNvSpPr/>
          <p:nvPr/>
        </p:nvSpPr>
        <p:spPr>
          <a:xfrm>
            <a:off x="2917861" y="801384"/>
            <a:ext cx="6513815" cy="4602823"/>
          </a:xfrm>
          <a:prstGeom prst="rect">
            <a:avLst/>
          </a:prstGeom>
          <a:noFill/>
          <a:ln w="28575">
            <a:solidFill>
              <a:srgbClr val="195A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2061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89D02-F284-0547-87DA-ECA5DF97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220" y="2816191"/>
            <a:ext cx="9525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B3740-1C7C-D64A-8BBC-4078C671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649" y="1719853"/>
            <a:ext cx="724220" cy="724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4DCE51-63C9-E34B-8643-A6F7817E7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03" y="3292441"/>
            <a:ext cx="724220" cy="724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9C5BB4-CDC7-4848-934C-1FDAE21D2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62" y="4594904"/>
            <a:ext cx="724220" cy="724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302022-3001-7D41-BB3C-F68D250DD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304" y="3618859"/>
            <a:ext cx="724220" cy="7242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6BC094-41F9-384F-9EAE-2536AC26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33" y="682163"/>
            <a:ext cx="724220" cy="7242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755842-440B-7C4F-BC73-32540392F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833" y="1760949"/>
            <a:ext cx="724220" cy="7242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F5034B-3B9B-4942-96D2-76F52F02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473" y="1863691"/>
            <a:ext cx="724220" cy="7242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34D0E2-9E73-1142-8737-A82655B9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4124647"/>
            <a:ext cx="724220" cy="7242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6632C2-499D-8A43-A206-1C5BFC75197C}"/>
              </a:ext>
            </a:extLst>
          </p:cNvPr>
          <p:cNvCxnSpPr>
            <a:cxnSpLocks/>
            <a:stCxn id="2" idx="2"/>
            <a:endCxn id="27" idx="0"/>
          </p:cNvCxnSpPr>
          <p:nvPr/>
        </p:nvCxnSpPr>
        <p:spPr>
          <a:xfrm>
            <a:off x="5391470" y="3768691"/>
            <a:ext cx="114140" cy="3559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D6EE45-DA32-9A40-BF5A-2D13DB0B0020}"/>
              </a:ext>
            </a:extLst>
          </p:cNvPr>
          <p:cNvCxnSpPr>
            <a:cxnSpLocks/>
          </p:cNvCxnSpPr>
          <p:nvPr/>
        </p:nvCxnSpPr>
        <p:spPr>
          <a:xfrm flipH="1" flipV="1">
            <a:off x="5867720" y="4486757"/>
            <a:ext cx="660542" cy="4702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A85039-8441-8C4C-993B-632B63E6E93C}"/>
              </a:ext>
            </a:extLst>
          </p:cNvPr>
          <p:cNvCxnSpPr>
            <a:cxnSpLocks/>
          </p:cNvCxnSpPr>
          <p:nvPr/>
        </p:nvCxnSpPr>
        <p:spPr>
          <a:xfrm flipH="1">
            <a:off x="7252482" y="4343079"/>
            <a:ext cx="1250932" cy="61393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293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89D02-F284-0547-87DA-ECA5DF97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220" y="2816191"/>
            <a:ext cx="9525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B3740-1C7C-D64A-8BBC-4078C671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649" y="1719853"/>
            <a:ext cx="724220" cy="724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4DCE51-63C9-E34B-8643-A6F7817E7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03" y="3292441"/>
            <a:ext cx="724220" cy="724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9C5BB4-CDC7-4848-934C-1FDAE21D2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62" y="4594904"/>
            <a:ext cx="724220" cy="724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302022-3001-7D41-BB3C-F68D250DD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304" y="3618859"/>
            <a:ext cx="724220" cy="7242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6BC094-41F9-384F-9EAE-2536AC26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33" y="682163"/>
            <a:ext cx="724220" cy="7242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755842-440B-7C4F-BC73-32540392F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833" y="1760949"/>
            <a:ext cx="724220" cy="7242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F5034B-3B9B-4942-96D2-76F52F02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473" y="1863691"/>
            <a:ext cx="724220" cy="7242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34D0E2-9E73-1142-8737-A82655B9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4124647"/>
            <a:ext cx="724220" cy="7242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6632C2-499D-8A43-A206-1C5BFC75197C}"/>
              </a:ext>
            </a:extLst>
          </p:cNvPr>
          <p:cNvCxnSpPr>
            <a:cxnSpLocks/>
            <a:stCxn id="2" idx="2"/>
            <a:endCxn id="27" idx="0"/>
          </p:cNvCxnSpPr>
          <p:nvPr/>
        </p:nvCxnSpPr>
        <p:spPr>
          <a:xfrm>
            <a:off x="5391470" y="3768691"/>
            <a:ext cx="114140" cy="3559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D6EE45-DA32-9A40-BF5A-2D13DB0B0020}"/>
              </a:ext>
            </a:extLst>
          </p:cNvPr>
          <p:cNvCxnSpPr>
            <a:cxnSpLocks/>
          </p:cNvCxnSpPr>
          <p:nvPr/>
        </p:nvCxnSpPr>
        <p:spPr>
          <a:xfrm flipH="1" flipV="1">
            <a:off x="5867720" y="4486757"/>
            <a:ext cx="660542" cy="4702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A85039-8441-8C4C-993B-632B63E6E93C}"/>
              </a:ext>
            </a:extLst>
          </p:cNvPr>
          <p:cNvCxnSpPr>
            <a:cxnSpLocks/>
          </p:cNvCxnSpPr>
          <p:nvPr/>
        </p:nvCxnSpPr>
        <p:spPr>
          <a:xfrm flipH="1">
            <a:off x="7252482" y="4343079"/>
            <a:ext cx="1250932" cy="61393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D193-39D7-4E48-8010-C2A701442F16}"/>
              </a:ext>
            </a:extLst>
          </p:cNvPr>
          <p:cNvCxnSpPr>
            <a:cxnSpLocks/>
          </p:cNvCxnSpPr>
          <p:nvPr/>
        </p:nvCxnSpPr>
        <p:spPr>
          <a:xfrm flipH="1" flipV="1">
            <a:off x="8100583" y="2587911"/>
            <a:ext cx="402831" cy="103094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634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89D02-F284-0547-87DA-ECA5DF97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220" y="2816191"/>
            <a:ext cx="9525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B3740-1C7C-D64A-8BBC-4078C671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649" y="1719853"/>
            <a:ext cx="724220" cy="724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4DCE51-63C9-E34B-8643-A6F7817E7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03" y="3292441"/>
            <a:ext cx="724220" cy="724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9C5BB4-CDC7-4848-934C-1FDAE21D2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62" y="4594904"/>
            <a:ext cx="724220" cy="724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302022-3001-7D41-BB3C-F68D250DD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304" y="3618859"/>
            <a:ext cx="724220" cy="7242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6BC094-41F9-384F-9EAE-2536AC26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33" y="682163"/>
            <a:ext cx="724220" cy="7242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755842-440B-7C4F-BC73-32540392F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833" y="1760949"/>
            <a:ext cx="724220" cy="7242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F5034B-3B9B-4942-96D2-76F52F02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473" y="1863691"/>
            <a:ext cx="724220" cy="7242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34D0E2-9E73-1142-8737-A82655B9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4124647"/>
            <a:ext cx="724220" cy="7242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6632C2-499D-8A43-A206-1C5BFC75197C}"/>
              </a:ext>
            </a:extLst>
          </p:cNvPr>
          <p:cNvCxnSpPr>
            <a:cxnSpLocks/>
            <a:stCxn id="2" idx="2"/>
            <a:endCxn id="27" idx="0"/>
          </p:cNvCxnSpPr>
          <p:nvPr/>
        </p:nvCxnSpPr>
        <p:spPr>
          <a:xfrm>
            <a:off x="5391470" y="3768691"/>
            <a:ext cx="114140" cy="3559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D6EE45-DA32-9A40-BF5A-2D13DB0B0020}"/>
              </a:ext>
            </a:extLst>
          </p:cNvPr>
          <p:cNvCxnSpPr>
            <a:cxnSpLocks/>
          </p:cNvCxnSpPr>
          <p:nvPr/>
        </p:nvCxnSpPr>
        <p:spPr>
          <a:xfrm flipH="1" flipV="1">
            <a:off x="5867720" y="4486757"/>
            <a:ext cx="660542" cy="4702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A85039-8441-8C4C-993B-632B63E6E93C}"/>
              </a:ext>
            </a:extLst>
          </p:cNvPr>
          <p:cNvCxnSpPr>
            <a:cxnSpLocks/>
          </p:cNvCxnSpPr>
          <p:nvPr/>
        </p:nvCxnSpPr>
        <p:spPr>
          <a:xfrm flipH="1">
            <a:off x="7252482" y="4343079"/>
            <a:ext cx="1250932" cy="61393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D193-39D7-4E48-8010-C2A701442F16}"/>
              </a:ext>
            </a:extLst>
          </p:cNvPr>
          <p:cNvCxnSpPr>
            <a:cxnSpLocks/>
          </p:cNvCxnSpPr>
          <p:nvPr/>
        </p:nvCxnSpPr>
        <p:spPr>
          <a:xfrm flipH="1" flipV="1">
            <a:off x="8100583" y="2587911"/>
            <a:ext cx="402831" cy="103094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5769A9-3071-2A46-8CF7-20F9CD6C87E6}"/>
              </a:ext>
            </a:extLst>
          </p:cNvPr>
          <p:cNvCxnSpPr>
            <a:cxnSpLocks/>
          </p:cNvCxnSpPr>
          <p:nvPr/>
        </p:nvCxnSpPr>
        <p:spPr>
          <a:xfrm flipH="1" flipV="1">
            <a:off x="7127053" y="2123059"/>
            <a:ext cx="611420" cy="1027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394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89D02-F284-0547-87DA-ECA5DF97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220" y="2816191"/>
            <a:ext cx="9525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B3740-1C7C-D64A-8BBC-4078C671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649" y="1719853"/>
            <a:ext cx="724220" cy="724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4DCE51-63C9-E34B-8643-A6F7817E7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03" y="3292441"/>
            <a:ext cx="724220" cy="724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9C5BB4-CDC7-4848-934C-1FDAE21D2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62" y="4594904"/>
            <a:ext cx="724220" cy="724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302022-3001-7D41-BB3C-F68D250DD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304" y="3618859"/>
            <a:ext cx="724220" cy="7242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6BC094-41F9-384F-9EAE-2536AC26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33" y="682163"/>
            <a:ext cx="724220" cy="7242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755842-440B-7C4F-BC73-32540392F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833" y="1760949"/>
            <a:ext cx="724220" cy="7242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F5034B-3B9B-4942-96D2-76F52F02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473" y="1863691"/>
            <a:ext cx="724220" cy="7242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34D0E2-9E73-1142-8737-A82655B9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4124647"/>
            <a:ext cx="724220" cy="7242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6632C2-499D-8A43-A206-1C5BFC75197C}"/>
              </a:ext>
            </a:extLst>
          </p:cNvPr>
          <p:cNvCxnSpPr>
            <a:cxnSpLocks/>
            <a:stCxn id="2" idx="2"/>
            <a:endCxn id="27" idx="0"/>
          </p:cNvCxnSpPr>
          <p:nvPr/>
        </p:nvCxnSpPr>
        <p:spPr>
          <a:xfrm>
            <a:off x="5391470" y="3768691"/>
            <a:ext cx="114140" cy="3559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D6EE45-DA32-9A40-BF5A-2D13DB0B0020}"/>
              </a:ext>
            </a:extLst>
          </p:cNvPr>
          <p:cNvCxnSpPr>
            <a:cxnSpLocks/>
          </p:cNvCxnSpPr>
          <p:nvPr/>
        </p:nvCxnSpPr>
        <p:spPr>
          <a:xfrm flipH="1" flipV="1">
            <a:off x="5867720" y="4486757"/>
            <a:ext cx="660542" cy="4702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A85039-8441-8C4C-993B-632B63E6E93C}"/>
              </a:ext>
            </a:extLst>
          </p:cNvPr>
          <p:cNvCxnSpPr>
            <a:cxnSpLocks/>
          </p:cNvCxnSpPr>
          <p:nvPr/>
        </p:nvCxnSpPr>
        <p:spPr>
          <a:xfrm flipH="1">
            <a:off x="7252482" y="4343079"/>
            <a:ext cx="1250932" cy="61393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D193-39D7-4E48-8010-C2A701442F16}"/>
              </a:ext>
            </a:extLst>
          </p:cNvPr>
          <p:cNvCxnSpPr>
            <a:cxnSpLocks/>
          </p:cNvCxnSpPr>
          <p:nvPr/>
        </p:nvCxnSpPr>
        <p:spPr>
          <a:xfrm flipH="1" flipV="1">
            <a:off x="8100583" y="2587911"/>
            <a:ext cx="402831" cy="103094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5769A9-3071-2A46-8CF7-20F9CD6C87E6}"/>
              </a:ext>
            </a:extLst>
          </p:cNvPr>
          <p:cNvCxnSpPr>
            <a:cxnSpLocks/>
          </p:cNvCxnSpPr>
          <p:nvPr/>
        </p:nvCxnSpPr>
        <p:spPr>
          <a:xfrm flipH="1" flipV="1">
            <a:off x="7127053" y="2123059"/>
            <a:ext cx="611420" cy="1027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E917A7-10B2-E54D-B9C1-ECF015E99596}"/>
              </a:ext>
            </a:extLst>
          </p:cNvPr>
          <p:cNvCxnSpPr>
            <a:cxnSpLocks/>
          </p:cNvCxnSpPr>
          <p:nvPr/>
        </p:nvCxnSpPr>
        <p:spPr>
          <a:xfrm flipH="1" flipV="1">
            <a:off x="5850543" y="1406383"/>
            <a:ext cx="552290" cy="7166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848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89D02-F284-0547-87DA-ECA5DF97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220" y="2816191"/>
            <a:ext cx="9525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B3740-1C7C-D64A-8BBC-4078C671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649" y="1719853"/>
            <a:ext cx="724220" cy="724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4DCE51-63C9-E34B-8643-A6F7817E7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03" y="3292441"/>
            <a:ext cx="724220" cy="724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9C5BB4-CDC7-4848-934C-1FDAE21D2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62" y="4594904"/>
            <a:ext cx="724220" cy="724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302022-3001-7D41-BB3C-F68D250DD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304" y="3618859"/>
            <a:ext cx="724220" cy="7242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6BC094-41F9-384F-9EAE-2536AC26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33" y="682163"/>
            <a:ext cx="724220" cy="7242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755842-440B-7C4F-BC73-32540392F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833" y="1760949"/>
            <a:ext cx="724220" cy="7242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F5034B-3B9B-4942-96D2-76F52F02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473" y="1863691"/>
            <a:ext cx="724220" cy="7242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34D0E2-9E73-1142-8737-A82655B9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4124647"/>
            <a:ext cx="724220" cy="7242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6632C2-499D-8A43-A206-1C5BFC75197C}"/>
              </a:ext>
            </a:extLst>
          </p:cNvPr>
          <p:cNvCxnSpPr>
            <a:cxnSpLocks/>
            <a:stCxn id="2" idx="2"/>
            <a:endCxn id="27" idx="0"/>
          </p:cNvCxnSpPr>
          <p:nvPr/>
        </p:nvCxnSpPr>
        <p:spPr>
          <a:xfrm>
            <a:off x="5391470" y="3768691"/>
            <a:ext cx="114140" cy="3559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D6EE45-DA32-9A40-BF5A-2D13DB0B0020}"/>
              </a:ext>
            </a:extLst>
          </p:cNvPr>
          <p:cNvCxnSpPr>
            <a:cxnSpLocks/>
          </p:cNvCxnSpPr>
          <p:nvPr/>
        </p:nvCxnSpPr>
        <p:spPr>
          <a:xfrm flipH="1" flipV="1">
            <a:off x="5867720" y="4486757"/>
            <a:ext cx="660542" cy="4702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A85039-8441-8C4C-993B-632B63E6E93C}"/>
              </a:ext>
            </a:extLst>
          </p:cNvPr>
          <p:cNvCxnSpPr>
            <a:cxnSpLocks/>
          </p:cNvCxnSpPr>
          <p:nvPr/>
        </p:nvCxnSpPr>
        <p:spPr>
          <a:xfrm flipH="1">
            <a:off x="7252482" y="4343079"/>
            <a:ext cx="1250932" cy="61393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D193-39D7-4E48-8010-C2A701442F16}"/>
              </a:ext>
            </a:extLst>
          </p:cNvPr>
          <p:cNvCxnSpPr>
            <a:cxnSpLocks/>
          </p:cNvCxnSpPr>
          <p:nvPr/>
        </p:nvCxnSpPr>
        <p:spPr>
          <a:xfrm flipH="1" flipV="1">
            <a:off x="8100583" y="2587911"/>
            <a:ext cx="402831" cy="103094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5769A9-3071-2A46-8CF7-20F9CD6C87E6}"/>
              </a:ext>
            </a:extLst>
          </p:cNvPr>
          <p:cNvCxnSpPr>
            <a:cxnSpLocks/>
          </p:cNvCxnSpPr>
          <p:nvPr/>
        </p:nvCxnSpPr>
        <p:spPr>
          <a:xfrm flipH="1" flipV="1">
            <a:off x="7127053" y="2123059"/>
            <a:ext cx="611420" cy="1027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E917A7-10B2-E54D-B9C1-ECF015E99596}"/>
              </a:ext>
            </a:extLst>
          </p:cNvPr>
          <p:cNvCxnSpPr>
            <a:cxnSpLocks/>
          </p:cNvCxnSpPr>
          <p:nvPr/>
        </p:nvCxnSpPr>
        <p:spPr>
          <a:xfrm flipH="1" flipV="1">
            <a:off x="5850543" y="1406383"/>
            <a:ext cx="552290" cy="7166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3E9F9D-A272-0440-8B18-A5BA6A4F9855}"/>
              </a:ext>
            </a:extLst>
          </p:cNvPr>
          <p:cNvCxnSpPr>
            <a:cxnSpLocks/>
          </p:cNvCxnSpPr>
          <p:nvPr/>
        </p:nvCxnSpPr>
        <p:spPr>
          <a:xfrm flipV="1">
            <a:off x="4134759" y="1044273"/>
            <a:ext cx="1353674" cy="6755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80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89D02-F284-0547-87DA-ECA5DF97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220" y="2816191"/>
            <a:ext cx="9525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B3740-1C7C-D64A-8BBC-4078C671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649" y="1719853"/>
            <a:ext cx="724220" cy="724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4DCE51-63C9-E34B-8643-A6F7817E7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03" y="3292441"/>
            <a:ext cx="724220" cy="724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9C5BB4-CDC7-4848-934C-1FDAE21D2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62" y="4594904"/>
            <a:ext cx="724220" cy="724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302022-3001-7D41-BB3C-F68D250DD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304" y="3618859"/>
            <a:ext cx="724220" cy="7242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6BC094-41F9-384F-9EAE-2536AC26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33" y="682163"/>
            <a:ext cx="724220" cy="7242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755842-440B-7C4F-BC73-32540392F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833" y="1760949"/>
            <a:ext cx="724220" cy="7242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F5034B-3B9B-4942-96D2-76F52F02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473" y="1863691"/>
            <a:ext cx="724220" cy="7242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34D0E2-9E73-1142-8737-A82655B9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4124647"/>
            <a:ext cx="724220" cy="7242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6632C2-499D-8A43-A206-1C5BFC75197C}"/>
              </a:ext>
            </a:extLst>
          </p:cNvPr>
          <p:cNvCxnSpPr>
            <a:cxnSpLocks/>
            <a:stCxn id="2" idx="2"/>
            <a:endCxn id="27" idx="0"/>
          </p:cNvCxnSpPr>
          <p:nvPr/>
        </p:nvCxnSpPr>
        <p:spPr>
          <a:xfrm>
            <a:off x="5391470" y="3768691"/>
            <a:ext cx="114140" cy="3559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D6EE45-DA32-9A40-BF5A-2D13DB0B0020}"/>
              </a:ext>
            </a:extLst>
          </p:cNvPr>
          <p:cNvCxnSpPr>
            <a:cxnSpLocks/>
          </p:cNvCxnSpPr>
          <p:nvPr/>
        </p:nvCxnSpPr>
        <p:spPr>
          <a:xfrm flipH="1" flipV="1">
            <a:off x="5867720" y="4486757"/>
            <a:ext cx="660542" cy="4702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BA85039-8441-8C4C-993B-632B63E6E93C}"/>
              </a:ext>
            </a:extLst>
          </p:cNvPr>
          <p:cNvCxnSpPr>
            <a:cxnSpLocks/>
          </p:cNvCxnSpPr>
          <p:nvPr/>
        </p:nvCxnSpPr>
        <p:spPr>
          <a:xfrm flipH="1">
            <a:off x="7252482" y="4343079"/>
            <a:ext cx="1250932" cy="61393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69AD193-39D7-4E48-8010-C2A701442F16}"/>
              </a:ext>
            </a:extLst>
          </p:cNvPr>
          <p:cNvCxnSpPr>
            <a:cxnSpLocks/>
          </p:cNvCxnSpPr>
          <p:nvPr/>
        </p:nvCxnSpPr>
        <p:spPr>
          <a:xfrm flipH="1" flipV="1">
            <a:off x="8100583" y="2587911"/>
            <a:ext cx="402831" cy="103094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D5769A9-3071-2A46-8CF7-20F9CD6C87E6}"/>
              </a:ext>
            </a:extLst>
          </p:cNvPr>
          <p:cNvCxnSpPr>
            <a:cxnSpLocks/>
          </p:cNvCxnSpPr>
          <p:nvPr/>
        </p:nvCxnSpPr>
        <p:spPr>
          <a:xfrm flipH="1" flipV="1">
            <a:off x="7127053" y="2123059"/>
            <a:ext cx="611420" cy="1027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DE917A7-10B2-E54D-B9C1-ECF015E99596}"/>
              </a:ext>
            </a:extLst>
          </p:cNvPr>
          <p:cNvCxnSpPr>
            <a:cxnSpLocks/>
          </p:cNvCxnSpPr>
          <p:nvPr/>
        </p:nvCxnSpPr>
        <p:spPr>
          <a:xfrm flipH="1" flipV="1">
            <a:off x="5850543" y="1406383"/>
            <a:ext cx="552290" cy="7166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3E9F9D-A272-0440-8B18-A5BA6A4F9855}"/>
              </a:ext>
            </a:extLst>
          </p:cNvPr>
          <p:cNvCxnSpPr>
            <a:cxnSpLocks/>
          </p:cNvCxnSpPr>
          <p:nvPr/>
        </p:nvCxnSpPr>
        <p:spPr>
          <a:xfrm flipV="1">
            <a:off x="4134759" y="1044273"/>
            <a:ext cx="1353674" cy="6755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92F9E0-ACCF-024D-A254-B44E3A6C9EC6}"/>
              </a:ext>
            </a:extLst>
          </p:cNvPr>
          <p:cNvCxnSpPr>
            <a:cxnSpLocks/>
          </p:cNvCxnSpPr>
          <p:nvPr/>
        </p:nvCxnSpPr>
        <p:spPr>
          <a:xfrm flipV="1">
            <a:off x="4086813" y="2444073"/>
            <a:ext cx="47946" cy="8483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35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41BA78-0405-9842-B260-1BDC430DB927}"/>
              </a:ext>
            </a:extLst>
          </p:cNvPr>
          <p:cNvSpPr/>
          <p:nvPr/>
        </p:nvSpPr>
        <p:spPr>
          <a:xfrm>
            <a:off x="2291137" y="236306"/>
            <a:ext cx="7643973" cy="55891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E89D02-F284-0547-87DA-ECA5DF97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220" y="2816191"/>
            <a:ext cx="9525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B3740-1C7C-D64A-8BBC-4078C671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649" y="1719853"/>
            <a:ext cx="724220" cy="724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4DCE51-63C9-E34B-8643-A6F7817E7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03" y="3292441"/>
            <a:ext cx="724220" cy="724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9C5BB4-CDC7-4848-934C-1FDAE21D2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62" y="4594904"/>
            <a:ext cx="724220" cy="724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302022-3001-7D41-BB3C-F68D250DD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304" y="3618859"/>
            <a:ext cx="724220" cy="7242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6BC094-41F9-384F-9EAE-2536AC26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33" y="682163"/>
            <a:ext cx="724220" cy="7242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755842-440B-7C4F-BC73-32540392F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833" y="1760949"/>
            <a:ext cx="724220" cy="7242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F5034B-3B9B-4942-96D2-76F52F02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473" y="1863691"/>
            <a:ext cx="724220" cy="7242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34D0E2-9E73-1142-8737-A82655B9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4124647"/>
            <a:ext cx="724220" cy="7242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6632C2-499D-8A43-A206-1C5BFC75197C}"/>
              </a:ext>
            </a:extLst>
          </p:cNvPr>
          <p:cNvCxnSpPr>
            <a:cxnSpLocks/>
            <a:stCxn id="2" idx="2"/>
            <a:endCxn id="27" idx="0"/>
          </p:cNvCxnSpPr>
          <p:nvPr/>
        </p:nvCxnSpPr>
        <p:spPr>
          <a:xfrm>
            <a:off x="5391470" y="3768691"/>
            <a:ext cx="114140" cy="3559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43B3B9F-B7E1-4E41-B867-B67FBCD2CDEE}"/>
              </a:ext>
            </a:extLst>
          </p:cNvPr>
          <p:cNvCxnSpPr>
            <a:cxnSpLocks/>
            <a:stCxn id="21" idx="1"/>
            <a:endCxn id="27" idx="3"/>
          </p:cNvCxnSpPr>
          <p:nvPr/>
        </p:nvCxnSpPr>
        <p:spPr>
          <a:xfrm flipH="1" flipV="1">
            <a:off x="5867720" y="4486757"/>
            <a:ext cx="660542" cy="4702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2FC6349-61D3-6E48-BAD6-8CFF2E5A168C}"/>
              </a:ext>
            </a:extLst>
          </p:cNvPr>
          <p:cNvCxnSpPr>
            <a:cxnSpLocks/>
            <a:stCxn id="22" idx="2"/>
            <a:endCxn id="21" idx="3"/>
          </p:cNvCxnSpPr>
          <p:nvPr/>
        </p:nvCxnSpPr>
        <p:spPr>
          <a:xfrm flipH="1">
            <a:off x="7252482" y="4343079"/>
            <a:ext cx="1250932" cy="61393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C0C5F25-1947-0E4B-8C2B-B9C100B6BBD7}"/>
              </a:ext>
            </a:extLst>
          </p:cNvPr>
          <p:cNvCxnSpPr>
            <a:cxnSpLocks/>
            <a:stCxn id="22" idx="0"/>
            <a:endCxn id="26" idx="2"/>
          </p:cNvCxnSpPr>
          <p:nvPr/>
        </p:nvCxnSpPr>
        <p:spPr>
          <a:xfrm flipH="1" flipV="1">
            <a:off x="8100583" y="2587911"/>
            <a:ext cx="402831" cy="103094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0162037-385C-334E-868C-3B7AA7E6FC61}"/>
              </a:ext>
            </a:extLst>
          </p:cNvPr>
          <p:cNvCxnSpPr>
            <a:cxnSpLocks/>
            <a:stCxn id="26" idx="1"/>
            <a:endCxn id="25" idx="3"/>
          </p:cNvCxnSpPr>
          <p:nvPr/>
        </p:nvCxnSpPr>
        <p:spPr>
          <a:xfrm flipH="1" flipV="1">
            <a:off x="7127053" y="2123059"/>
            <a:ext cx="611420" cy="10274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3D7A91E-DB04-604F-9FC6-5146F530CCB3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H="1" flipV="1">
            <a:off x="5850543" y="1406383"/>
            <a:ext cx="552290" cy="71667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BD58140-7627-B045-8D39-270FC0561C28}"/>
              </a:ext>
            </a:extLst>
          </p:cNvPr>
          <p:cNvCxnSpPr>
            <a:cxnSpLocks/>
            <a:stCxn id="3" idx="0"/>
            <a:endCxn id="24" idx="1"/>
          </p:cNvCxnSpPr>
          <p:nvPr/>
        </p:nvCxnSpPr>
        <p:spPr>
          <a:xfrm flipV="1">
            <a:off x="4134759" y="1044273"/>
            <a:ext cx="1353674" cy="67558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CE6A8EE-98CC-EE46-88B2-FB670EEA3162}"/>
              </a:ext>
            </a:extLst>
          </p:cNvPr>
          <p:cNvCxnSpPr>
            <a:cxnSpLocks/>
            <a:stCxn id="16" idx="0"/>
            <a:endCxn id="3" idx="2"/>
          </p:cNvCxnSpPr>
          <p:nvPr/>
        </p:nvCxnSpPr>
        <p:spPr>
          <a:xfrm flipV="1">
            <a:off x="4086813" y="2444073"/>
            <a:ext cx="47946" cy="84836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3C0F831-F6AF-BC45-A166-64EB9D6E0DE6}"/>
              </a:ext>
            </a:extLst>
          </p:cNvPr>
          <p:cNvCxnSpPr>
            <a:cxnSpLocks/>
            <a:stCxn id="16" idx="3"/>
            <a:endCxn id="2" idx="1"/>
          </p:cNvCxnSpPr>
          <p:nvPr/>
        </p:nvCxnSpPr>
        <p:spPr>
          <a:xfrm flipV="1">
            <a:off x="4448923" y="3292441"/>
            <a:ext cx="466297" cy="36211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909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541BA78-0405-9842-B260-1BDC430DB927}"/>
              </a:ext>
            </a:extLst>
          </p:cNvPr>
          <p:cNvSpPr/>
          <p:nvPr/>
        </p:nvSpPr>
        <p:spPr>
          <a:xfrm>
            <a:off x="113016" y="634429"/>
            <a:ext cx="5856270" cy="55891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E89D02-F284-0547-87DA-ECA5DF97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51" y="2883292"/>
            <a:ext cx="9525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B3740-1C7C-D64A-8BBC-4078C671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732" y="1796962"/>
            <a:ext cx="724220" cy="724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4DCE51-63C9-E34B-8643-A6F7817E7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581" y="3690564"/>
            <a:ext cx="724220" cy="724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9C5BB4-CDC7-4848-934C-1FDAE21D2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6031" y="4938820"/>
            <a:ext cx="724220" cy="7242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6BC094-41F9-384F-9EAE-2536AC26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281" y="1696736"/>
            <a:ext cx="724220" cy="7242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755842-440B-7C4F-BC73-32540392F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711" y="2159072"/>
            <a:ext cx="724220" cy="7242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34D0E2-9E73-1142-8737-A82655B9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378" y="4522770"/>
            <a:ext cx="724220" cy="7242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31B6EBC-7626-754A-87C2-050FC7291266}"/>
              </a:ext>
            </a:extLst>
          </p:cNvPr>
          <p:cNvSpPr/>
          <p:nvPr/>
        </p:nvSpPr>
        <p:spPr>
          <a:xfrm>
            <a:off x="6222715" y="634429"/>
            <a:ext cx="5856270" cy="55891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44993CB-D580-7E42-B5A4-19D61800E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4170" y="2883292"/>
            <a:ext cx="952500" cy="9525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974559B-8D22-F04F-AE09-66D9FD13C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9717" y="1796962"/>
            <a:ext cx="724220" cy="72422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1A7F83-E52C-A24A-A11F-D928E746F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002" y="2794145"/>
            <a:ext cx="724220" cy="7242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1AE2430-93B4-2D40-8D07-7FCBA8EA8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4654" y="5171860"/>
            <a:ext cx="724220" cy="72422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A63BE53-7F17-CB47-99EC-35E753CBA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9016" y="981775"/>
            <a:ext cx="724220" cy="7242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0FD4DB0-0C0E-BA4A-8439-10048013F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7404" y="2680432"/>
            <a:ext cx="724220" cy="72422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B2F3F2F-BFA5-FB43-BFE2-A20AE90CB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2802" y="4809750"/>
            <a:ext cx="724220" cy="724220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9C514A0-1F69-8745-B3BD-D4F3FB30E583}"/>
              </a:ext>
            </a:extLst>
          </p:cNvPr>
          <p:cNvCxnSpPr>
            <a:cxnSpLocks/>
            <a:stCxn id="2" idx="3"/>
            <a:endCxn id="25" idx="1"/>
          </p:cNvCxnSpPr>
          <p:nvPr/>
        </p:nvCxnSpPr>
        <p:spPr>
          <a:xfrm flipV="1">
            <a:off x="3442751" y="2521182"/>
            <a:ext cx="781960" cy="83836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C67C3A-CDD2-2142-A30C-406763CF1B17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035501" y="2054831"/>
            <a:ext cx="1189210" cy="46635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A6417F9-D472-7544-9FCF-9DB9A6984F6F}"/>
              </a:ext>
            </a:extLst>
          </p:cNvPr>
          <p:cNvCxnSpPr>
            <a:cxnSpLocks/>
            <a:stCxn id="3" idx="3"/>
            <a:endCxn id="24" idx="1"/>
          </p:cNvCxnSpPr>
          <p:nvPr/>
        </p:nvCxnSpPr>
        <p:spPr>
          <a:xfrm flipV="1">
            <a:off x="1610952" y="2058846"/>
            <a:ext cx="700329" cy="10022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F410C40-4EEE-6948-B665-2C9874B5BA85}"/>
              </a:ext>
            </a:extLst>
          </p:cNvPr>
          <p:cNvCxnSpPr>
            <a:cxnSpLocks/>
            <a:stCxn id="3" idx="2"/>
            <a:endCxn id="16" idx="0"/>
          </p:cNvCxnSpPr>
          <p:nvPr/>
        </p:nvCxnSpPr>
        <p:spPr>
          <a:xfrm>
            <a:off x="1248842" y="2521182"/>
            <a:ext cx="659849" cy="116938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C1CA838-2920-D74C-847D-2FFD279E82BB}"/>
              </a:ext>
            </a:extLst>
          </p:cNvPr>
          <p:cNvCxnSpPr>
            <a:cxnSpLocks/>
            <a:stCxn id="21" idx="0"/>
            <a:endCxn id="16" idx="2"/>
          </p:cNvCxnSpPr>
          <p:nvPr/>
        </p:nvCxnSpPr>
        <p:spPr>
          <a:xfrm flipH="1" flipV="1">
            <a:off x="1908691" y="4414784"/>
            <a:ext cx="219450" cy="52403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1236456-4A00-AD44-806A-D8788F04AAEC}"/>
              </a:ext>
            </a:extLst>
          </p:cNvPr>
          <p:cNvCxnSpPr>
            <a:cxnSpLocks/>
            <a:stCxn id="21" idx="3"/>
            <a:endCxn id="27" idx="1"/>
          </p:cNvCxnSpPr>
          <p:nvPr/>
        </p:nvCxnSpPr>
        <p:spPr>
          <a:xfrm flipV="1">
            <a:off x="2490251" y="4884880"/>
            <a:ext cx="475127" cy="4160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72CAA69-2A41-5D46-A1F3-F552F87C8AD5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2966501" y="3835792"/>
            <a:ext cx="372600" cy="686978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C5CFF50F-FE34-D640-9952-09EC7B3E2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796" y="4601404"/>
            <a:ext cx="724220" cy="72422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FF54301-5C3F-D443-A6BC-51995EC80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827" y="3539168"/>
            <a:ext cx="724220" cy="72422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84BD644-B683-E645-886D-6E187B0BD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6314" y="4669123"/>
            <a:ext cx="724220" cy="72422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065ABC9-EF3A-0545-9BE8-FCBCC38D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0815" y="3905451"/>
            <a:ext cx="724220" cy="72422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F1D6754-DB95-FC48-964E-EAEDE70CC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2359" y="2737582"/>
            <a:ext cx="724220" cy="72422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3F602C2-83AA-334B-A709-F3161EECB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762" y="1812373"/>
            <a:ext cx="724220" cy="72422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ED08C52-3EAB-E246-B74E-3A000B1A7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125" y="1042346"/>
            <a:ext cx="724220" cy="724220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D3CA902-6799-DF44-8938-2FE9FB7319E9}"/>
              </a:ext>
            </a:extLst>
          </p:cNvPr>
          <p:cNvCxnSpPr>
            <a:cxnSpLocks/>
            <a:stCxn id="28" idx="0"/>
            <a:endCxn id="58" idx="2"/>
          </p:cNvCxnSpPr>
          <p:nvPr/>
        </p:nvCxnSpPr>
        <p:spPr>
          <a:xfrm flipV="1">
            <a:off x="9470420" y="2536593"/>
            <a:ext cx="248452" cy="34669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24DD6F6-D92D-E241-A83A-2CAC655C3A89}"/>
              </a:ext>
            </a:extLst>
          </p:cNvPr>
          <p:cNvCxnSpPr>
            <a:cxnSpLocks/>
            <a:stCxn id="32" idx="3"/>
            <a:endCxn id="59" idx="1"/>
          </p:cNvCxnSpPr>
          <p:nvPr/>
        </p:nvCxnSpPr>
        <p:spPr>
          <a:xfrm>
            <a:off x="8473236" y="1343885"/>
            <a:ext cx="226889" cy="6057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885CF63-E63A-784F-B493-C1B3A5B574A6}"/>
              </a:ext>
            </a:extLst>
          </p:cNvPr>
          <p:cNvCxnSpPr>
            <a:cxnSpLocks/>
            <a:stCxn id="29" idx="0"/>
            <a:endCxn id="32" idx="1"/>
          </p:cNvCxnSpPr>
          <p:nvPr/>
        </p:nvCxnSpPr>
        <p:spPr>
          <a:xfrm flipV="1">
            <a:off x="7231827" y="1343885"/>
            <a:ext cx="517189" cy="45307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A066FE7-0E2F-E74B-98A5-75DD0BEBF9E3}"/>
              </a:ext>
            </a:extLst>
          </p:cNvPr>
          <p:cNvCxnSpPr>
            <a:cxnSpLocks/>
            <a:stCxn id="29" idx="2"/>
            <a:endCxn id="30" idx="0"/>
          </p:cNvCxnSpPr>
          <p:nvPr/>
        </p:nvCxnSpPr>
        <p:spPr>
          <a:xfrm flipH="1">
            <a:off x="7105112" y="2521182"/>
            <a:ext cx="126715" cy="27296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0A8274E-6B6B-894B-9BAD-8B4560A43970}"/>
              </a:ext>
            </a:extLst>
          </p:cNvPr>
          <p:cNvCxnSpPr>
            <a:cxnSpLocks/>
            <a:stCxn id="30" idx="3"/>
            <a:endCxn id="54" idx="0"/>
          </p:cNvCxnSpPr>
          <p:nvPr/>
        </p:nvCxnSpPr>
        <p:spPr>
          <a:xfrm>
            <a:off x="7467222" y="3156255"/>
            <a:ext cx="126715" cy="38291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9A9D5E7-2EC0-9845-A574-2A09F33ED832}"/>
              </a:ext>
            </a:extLst>
          </p:cNvPr>
          <p:cNvCxnSpPr>
            <a:cxnSpLocks/>
            <a:stCxn id="53" idx="0"/>
            <a:endCxn id="54" idx="2"/>
          </p:cNvCxnSpPr>
          <p:nvPr/>
        </p:nvCxnSpPr>
        <p:spPr>
          <a:xfrm flipV="1">
            <a:off x="7386906" y="4263388"/>
            <a:ext cx="207031" cy="3380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5E333CA-2D5D-9C4A-BAF8-2DFBD9981E6A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7427200" y="5139004"/>
            <a:ext cx="517454" cy="39496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2197519-5664-5F47-9195-6BD0A7281710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8668874" y="5171860"/>
            <a:ext cx="273928" cy="36211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9E85E5A-68B3-3F41-9158-9EE17A15EE3A}"/>
              </a:ext>
            </a:extLst>
          </p:cNvPr>
          <p:cNvCxnSpPr>
            <a:cxnSpLocks/>
            <a:stCxn id="35" idx="3"/>
            <a:endCxn id="55" idx="1"/>
          </p:cNvCxnSpPr>
          <p:nvPr/>
        </p:nvCxnSpPr>
        <p:spPr>
          <a:xfrm flipV="1">
            <a:off x="9667022" y="5031233"/>
            <a:ext cx="389292" cy="14062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A174111-E832-9849-8FCF-F1797C445F98}"/>
              </a:ext>
            </a:extLst>
          </p:cNvPr>
          <p:cNvCxnSpPr>
            <a:cxnSpLocks/>
            <a:stCxn id="55" idx="3"/>
            <a:endCxn id="56" idx="2"/>
          </p:cNvCxnSpPr>
          <p:nvPr/>
        </p:nvCxnSpPr>
        <p:spPr>
          <a:xfrm flipV="1">
            <a:off x="10780534" y="4629671"/>
            <a:ext cx="402391" cy="40156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5E55051-5C44-184E-A91B-8FFF483337CE}"/>
              </a:ext>
            </a:extLst>
          </p:cNvPr>
          <p:cNvCxnSpPr>
            <a:cxnSpLocks/>
            <a:stCxn id="57" idx="2"/>
            <a:endCxn id="56" idx="0"/>
          </p:cNvCxnSpPr>
          <p:nvPr/>
        </p:nvCxnSpPr>
        <p:spPr>
          <a:xfrm flipH="1">
            <a:off x="11182925" y="3461802"/>
            <a:ext cx="211544" cy="44364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0AADF2A-62D2-1845-8215-06B5D62D15C2}"/>
              </a:ext>
            </a:extLst>
          </p:cNvPr>
          <p:cNvCxnSpPr>
            <a:cxnSpLocks/>
            <a:stCxn id="33" idx="3"/>
            <a:endCxn id="57" idx="1"/>
          </p:cNvCxnSpPr>
          <p:nvPr/>
        </p:nvCxnSpPr>
        <p:spPr>
          <a:xfrm>
            <a:off x="10851624" y="3042542"/>
            <a:ext cx="180735" cy="5715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40DE64BD-2375-C044-8BF3-445771DE5EB2}"/>
              </a:ext>
            </a:extLst>
          </p:cNvPr>
          <p:cNvCxnSpPr>
            <a:cxnSpLocks/>
            <a:stCxn id="33" idx="1"/>
            <a:endCxn id="28" idx="3"/>
          </p:cNvCxnSpPr>
          <p:nvPr/>
        </p:nvCxnSpPr>
        <p:spPr>
          <a:xfrm flipH="1">
            <a:off x="9946670" y="3042542"/>
            <a:ext cx="180734" cy="317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28D4B7EC-F539-684A-A4AD-1A7C2EF4CED2}"/>
              </a:ext>
            </a:extLst>
          </p:cNvPr>
          <p:cNvCxnSpPr>
            <a:cxnSpLocks/>
            <a:stCxn id="59" idx="3"/>
            <a:endCxn id="58" idx="0"/>
          </p:cNvCxnSpPr>
          <p:nvPr/>
        </p:nvCxnSpPr>
        <p:spPr>
          <a:xfrm>
            <a:off x="9424345" y="1404456"/>
            <a:ext cx="294527" cy="40791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0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7A756CB7-60D9-EF47-B120-9F4662A28474}"/>
              </a:ext>
            </a:extLst>
          </p:cNvPr>
          <p:cNvSpPr/>
          <p:nvPr/>
        </p:nvSpPr>
        <p:spPr>
          <a:xfrm>
            <a:off x="107551" y="2867150"/>
            <a:ext cx="9797567" cy="2746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6" name="Pfeil: Chevron 26">
            <a:extLst>
              <a:ext uri="{FF2B5EF4-FFF2-40B4-BE49-F238E27FC236}">
                <a16:creationId xmlns:a16="http://schemas.microsoft.com/office/drawing/2014/main" id="{E45C02FD-61D5-6D42-B28C-CA64536C5126}"/>
              </a:ext>
            </a:extLst>
          </p:cNvPr>
          <p:cNvSpPr/>
          <p:nvPr/>
        </p:nvSpPr>
        <p:spPr>
          <a:xfrm>
            <a:off x="475060" y="3526970"/>
            <a:ext cx="1504085" cy="1427193"/>
          </a:xfrm>
          <a:prstGeom prst="chevron">
            <a:avLst>
              <a:gd name="adj" fmla="val 22165"/>
            </a:avLst>
          </a:prstGeom>
          <a:solidFill>
            <a:srgbClr val="77AC4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67" name="Pfeil: Chevron 48">
            <a:extLst>
              <a:ext uri="{FF2B5EF4-FFF2-40B4-BE49-F238E27FC236}">
                <a16:creationId xmlns:a16="http://schemas.microsoft.com/office/drawing/2014/main" id="{D90C1275-B06E-2146-A8A1-54A2867FD038}"/>
              </a:ext>
            </a:extLst>
          </p:cNvPr>
          <p:cNvSpPr/>
          <p:nvPr/>
        </p:nvSpPr>
        <p:spPr>
          <a:xfrm>
            <a:off x="1729673" y="3526970"/>
            <a:ext cx="1504085" cy="1427193"/>
          </a:xfrm>
          <a:prstGeom prst="chevron">
            <a:avLst>
              <a:gd name="adj" fmla="val 22165"/>
            </a:avLst>
          </a:prstGeom>
          <a:solidFill>
            <a:srgbClr val="AAB42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78" name="Pfeil: Chevron 49">
            <a:extLst>
              <a:ext uri="{FF2B5EF4-FFF2-40B4-BE49-F238E27FC236}">
                <a16:creationId xmlns:a16="http://schemas.microsoft.com/office/drawing/2014/main" id="{B793EA85-CC55-FB4D-951F-6499D7228219}"/>
              </a:ext>
            </a:extLst>
          </p:cNvPr>
          <p:cNvSpPr/>
          <p:nvPr/>
        </p:nvSpPr>
        <p:spPr>
          <a:xfrm>
            <a:off x="2984286" y="3526970"/>
            <a:ext cx="1504085" cy="1427193"/>
          </a:xfrm>
          <a:prstGeom prst="chevron">
            <a:avLst>
              <a:gd name="adj" fmla="val 22165"/>
            </a:avLst>
          </a:prstGeom>
          <a:solidFill>
            <a:srgbClr val="D6BA1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79" name="Pfeil: Chevron 50">
            <a:extLst>
              <a:ext uri="{FF2B5EF4-FFF2-40B4-BE49-F238E27FC236}">
                <a16:creationId xmlns:a16="http://schemas.microsoft.com/office/drawing/2014/main" id="{34DE2809-5295-384D-9FB9-BEF0B9BB55B9}"/>
              </a:ext>
            </a:extLst>
          </p:cNvPr>
          <p:cNvSpPr/>
          <p:nvPr/>
        </p:nvSpPr>
        <p:spPr>
          <a:xfrm>
            <a:off x="4238899" y="3526970"/>
            <a:ext cx="1504085" cy="1427193"/>
          </a:xfrm>
          <a:prstGeom prst="chevron">
            <a:avLst>
              <a:gd name="adj" fmla="val 22165"/>
            </a:avLst>
          </a:prstGeom>
          <a:solidFill>
            <a:srgbClr val="E5B00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80" name="Pfeil: Chevron 51">
            <a:extLst>
              <a:ext uri="{FF2B5EF4-FFF2-40B4-BE49-F238E27FC236}">
                <a16:creationId xmlns:a16="http://schemas.microsoft.com/office/drawing/2014/main" id="{2E4AF274-D1FE-134D-BB43-9277191FA06F}"/>
              </a:ext>
            </a:extLst>
          </p:cNvPr>
          <p:cNvSpPr/>
          <p:nvPr/>
        </p:nvSpPr>
        <p:spPr>
          <a:xfrm>
            <a:off x="5493512" y="3526970"/>
            <a:ext cx="1504085" cy="1427193"/>
          </a:xfrm>
          <a:prstGeom prst="chevron">
            <a:avLst>
              <a:gd name="adj" fmla="val 22165"/>
            </a:avLst>
          </a:prstGeom>
          <a:solidFill>
            <a:srgbClr val="E6840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81" name="Pfeil: Chevron 60">
            <a:extLst>
              <a:ext uri="{FF2B5EF4-FFF2-40B4-BE49-F238E27FC236}">
                <a16:creationId xmlns:a16="http://schemas.microsoft.com/office/drawing/2014/main" id="{245F3CD4-5B05-794D-B989-869A7710D4BF}"/>
              </a:ext>
            </a:extLst>
          </p:cNvPr>
          <p:cNvSpPr/>
          <p:nvPr/>
        </p:nvSpPr>
        <p:spPr>
          <a:xfrm>
            <a:off x="6748125" y="3526970"/>
            <a:ext cx="1504085" cy="1427193"/>
          </a:xfrm>
          <a:prstGeom prst="chevron">
            <a:avLst>
              <a:gd name="adj" fmla="val 22165"/>
            </a:avLst>
          </a:prstGeom>
          <a:solidFill>
            <a:srgbClr val="CC48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9398DA5-0390-BD4A-B0BC-551D719B79E8}"/>
              </a:ext>
            </a:extLst>
          </p:cNvPr>
          <p:cNvSpPr txBox="1"/>
          <p:nvPr/>
        </p:nvSpPr>
        <p:spPr>
          <a:xfrm>
            <a:off x="640612" y="4085728"/>
            <a:ext cx="12939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b="1" dirty="0">
                <a:solidFill>
                  <a:schemeClr val="bg1"/>
                </a:solidFill>
              </a:rPr>
              <a:t>Konstant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41107C4-31FA-1946-AF30-E6969B8074E7}"/>
              </a:ext>
            </a:extLst>
          </p:cNvPr>
          <p:cNvSpPr txBox="1"/>
          <p:nvPr/>
        </p:nvSpPr>
        <p:spPr>
          <a:xfrm>
            <a:off x="1985729" y="4085728"/>
            <a:ext cx="13087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b="1" dirty="0">
                <a:solidFill>
                  <a:schemeClr val="bg1"/>
                </a:solidFill>
              </a:rPr>
              <a:t>Logarithmisch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94D9946-5E3D-994E-A17F-95260B8E6917}"/>
              </a:ext>
            </a:extLst>
          </p:cNvPr>
          <p:cNvSpPr txBox="1"/>
          <p:nvPr/>
        </p:nvSpPr>
        <p:spPr>
          <a:xfrm>
            <a:off x="3264076" y="4085728"/>
            <a:ext cx="113789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b="1" dirty="0">
                <a:solidFill>
                  <a:schemeClr val="bg1"/>
                </a:solidFill>
              </a:rPr>
              <a:t>Linear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63521E6-2BC0-2E46-91D3-E2630FFA7417}"/>
              </a:ext>
            </a:extLst>
          </p:cNvPr>
          <p:cNvSpPr txBox="1"/>
          <p:nvPr/>
        </p:nvSpPr>
        <p:spPr>
          <a:xfrm>
            <a:off x="4539179" y="4085728"/>
            <a:ext cx="118587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b="1" dirty="0">
                <a:solidFill>
                  <a:schemeClr val="bg1"/>
                </a:solidFill>
              </a:rPr>
              <a:t>Quadratisch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BAF31FD-9DB1-6242-B15F-810995683FFC}"/>
              </a:ext>
            </a:extLst>
          </p:cNvPr>
          <p:cNvSpPr txBox="1"/>
          <p:nvPr/>
        </p:nvSpPr>
        <p:spPr>
          <a:xfrm>
            <a:off x="5853974" y="4085728"/>
            <a:ext cx="10776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500" b="1" dirty="0" err="1">
                <a:solidFill>
                  <a:schemeClr val="bg1"/>
                </a:solidFill>
              </a:rPr>
              <a:t>Polynomial</a:t>
            </a:r>
            <a:endParaRPr lang="de-DE" sz="1500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6835F81-9E4B-E14E-BF7E-50E919E1F7D4}"/>
              </a:ext>
            </a:extLst>
          </p:cNvPr>
          <p:cNvSpPr txBox="1"/>
          <p:nvPr/>
        </p:nvSpPr>
        <p:spPr>
          <a:xfrm>
            <a:off x="7083722" y="4085728"/>
            <a:ext cx="117673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1500" b="1" dirty="0">
                <a:solidFill>
                  <a:schemeClr val="bg1"/>
                </a:solidFill>
              </a:rPr>
              <a:t>Exponentiell</a:t>
            </a:r>
          </a:p>
        </p:txBody>
      </p:sp>
      <p:sp>
        <p:nvSpPr>
          <p:cNvPr id="82" name="Pfeil: Chevron 60">
            <a:extLst>
              <a:ext uri="{FF2B5EF4-FFF2-40B4-BE49-F238E27FC236}">
                <a16:creationId xmlns:a16="http://schemas.microsoft.com/office/drawing/2014/main" id="{61C20E90-9D08-CC4B-A800-EDB91AEB0CC6}"/>
              </a:ext>
            </a:extLst>
          </p:cNvPr>
          <p:cNvSpPr/>
          <p:nvPr/>
        </p:nvSpPr>
        <p:spPr>
          <a:xfrm>
            <a:off x="8002740" y="3526970"/>
            <a:ext cx="1504085" cy="1427193"/>
          </a:xfrm>
          <a:prstGeom prst="chevron">
            <a:avLst>
              <a:gd name="adj" fmla="val 22165"/>
            </a:avLst>
          </a:prstGeom>
          <a:solidFill>
            <a:srgbClr val="AF01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e-DE" sz="160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E17FEA5-6BA0-9F43-838C-4E35A5579EB9}"/>
              </a:ext>
            </a:extLst>
          </p:cNvPr>
          <p:cNvSpPr txBox="1"/>
          <p:nvPr/>
        </p:nvSpPr>
        <p:spPr>
          <a:xfrm>
            <a:off x="8278516" y="4085728"/>
            <a:ext cx="119347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b="1" dirty="0" err="1">
                <a:solidFill>
                  <a:schemeClr val="bg1"/>
                </a:solidFill>
              </a:rPr>
              <a:t>Faktoriell</a:t>
            </a:r>
            <a:endParaRPr lang="de-DE" sz="1500" b="1" dirty="0"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D6E4485-17E5-7D49-A5A3-41B59F51B216}"/>
              </a:ext>
            </a:extLst>
          </p:cNvPr>
          <p:cNvSpPr txBox="1"/>
          <p:nvPr/>
        </p:nvSpPr>
        <p:spPr>
          <a:xfrm>
            <a:off x="10623435" y="3739875"/>
            <a:ext cx="1568565" cy="330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chemeClr val="bg1"/>
                </a:solidFill>
              </a:rPr>
              <a:t>Interpretation</a:t>
            </a:r>
          </a:p>
        </p:txBody>
      </p:sp>
      <p:sp>
        <p:nvSpPr>
          <p:cNvPr id="89" name="Pfeil: Chevron 51">
            <a:extLst>
              <a:ext uri="{FF2B5EF4-FFF2-40B4-BE49-F238E27FC236}">
                <a16:creationId xmlns:a16="http://schemas.microsoft.com/office/drawing/2014/main" id="{B7C208B9-D158-AF4D-BA90-77CD6BBBCA33}"/>
              </a:ext>
            </a:extLst>
          </p:cNvPr>
          <p:cNvSpPr/>
          <p:nvPr/>
        </p:nvSpPr>
        <p:spPr>
          <a:xfrm>
            <a:off x="107551" y="1755334"/>
            <a:ext cx="9045157" cy="567099"/>
          </a:xfrm>
          <a:prstGeom prst="chevron">
            <a:avLst>
              <a:gd name="adj" fmla="val 22165"/>
            </a:avLst>
          </a:prstGeom>
          <a:gradFill flip="none" rotWithShape="1">
            <a:gsLst>
              <a:gs pos="0">
                <a:schemeClr val="accent6">
                  <a:lumMod val="99000"/>
                </a:schemeClr>
              </a:gs>
              <a:gs pos="50000">
                <a:schemeClr val="accent4"/>
              </a:gs>
              <a:gs pos="97000">
                <a:srgbClr val="AE0000"/>
              </a:gs>
            </a:gsLst>
            <a:lin ang="0" scaled="0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e-DE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838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feil: Chevron 51">
            <a:extLst>
              <a:ext uri="{FF2B5EF4-FFF2-40B4-BE49-F238E27FC236}">
                <a16:creationId xmlns:a16="http://schemas.microsoft.com/office/drawing/2014/main" id="{EC149BDA-8757-EF4D-A310-A5BEB0CA5452}"/>
              </a:ext>
            </a:extLst>
          </p:cNvPr>
          <p:cNvSpPr/>
          <p:nvPr/>
        </p:nvSpPr>
        <p:spPr>
          <a:xfrm>
            <a:off x="352746" y="4162601"/>
            <a:ext cx="5743254" cy="567099"/>
          </a:xfrm>
          <a:prstGeom prst="chevron">
            <a:avLst>
              <a:gd name="adj" fmla="val 22165"/>
            </a:avLst>
          </a:prstGeom>
          <a:gradFill flip="none" rotWithShape="1">
            <a:gsLst>
              <a:gs pos="0">
                <a:schemeClr val="accent6">
                  <a:lumMod val="99000"/>
                </a:schemeClr>
              </a:gs>
              <a:gs pos="50000">
                <a:schemeClr val="accent4"/>
              </a:gs>
              <a:gs pos="97000">
                <a:srgbClr val="AE0000"/>
              </a:gs>
            </a:gsLst>
            <a:lin ang="0" scaled="0"/>
            <a:tileRect/>
          </a:gra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de-DE" sz="160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DC3437-F731-9D4F-9257-BADB446009D2}"/>
              </a:ext>
            </a:extLst>
          </p:cNvPr>
          <p:cNvGrpSpPr/>
          <p:nvPr/>
        </p:nvGrpSpPr>
        <p:grpSpPr>
          <a:xfrm>
            <a:off x="621922" y="3523025"/>
            <a:ext cx="72000" cy="639576"/>
            <a:chOff x="1693201" y="4274823"/>
            <a:chExt cx="113260" cy="100609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FF1D536-C516-354B-854E-84DF3D29B302}"/>
                </a:ext>
              </a:extLst>
            </p:cNvPr>
            <p:cNvCxnSpPr/>
            <p:nvPr/>
          </p:nvCxnSpPr>
          <p:spPr>
            <a:xfrm flipV="1">
              <a:off x="1715784" y="4469258"/>
              <a:ext cx="0" cy="81165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A094F91-8391-8B47-9BCF-6A25A36A9DBC}"/>
                </a:ext>
              </a:extLst>
            </p:cNvPr>
            <p:cNvSpPr/>
            <p:nvPr/>
          </p:nvSpPr>
          <p:spPr>
            <a:xfrm flipH="1">
              <a:off x="1693201" y="4274823"/>
              <a:ext cx="113260" cy="113261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3284141-A550-6D4F-86BF-18FEB7E5CB9E}"/>
              </a:ext>
            </a:extLst>
          </p:cNvPr>
          <p:cNvSpPr txBox="1"/>
          <p:nvPr/>
        </p:nvSpPr>
        <p:spPr>
          <a:xfrm>
            <a:off x="83635" y="3024305"/>
            <a:ext cx="1148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dirty="0"/>
              <a:t>Konstant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CFD9F8-25DF-7943-A7F4-9ECDD92ED170}"/>
              </a:ext>
            </a:extLst>
          </p:cNvPr>
          <p:cNvSpPr txBox="1"/>
          <p:nvPr/>
        </p:nvSpPr>
        <p:spPr>
          <a:xfrm>
            <a:off x="1168020" y="3024305"/>
            <a:ext cx="1148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sz="2000" dirty="0"/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2436499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077DA25-7E70-FB41-B044-F4644B8F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671" y="0"/>
            <a:ext cx="5140657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0375861-1E9C-434D-8574-81E4D3A5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234" y="2756972"/>
            <a:ext cx="393282" cy="393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2E5355-7A87-5D43-9012-39418AC5BE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1584" y="1873681"/>
            <a:ext cx="883291" cy="8832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2DCFE-0BFD-B244-AF76-2D6B085AA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964" y="4279749"/>
            <a:ext cx="883291" cy="8832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FFAC90-71B2-B740-9E1C-385F7B527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028" y="3714964"/>
            <a:ext cx="883291" cy="8832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100F-3595-F445-BBAF-C5EF4F13B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0058" y="3799438"/>
            <a:ext cx="883291" cy="8832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111BED-842D-B74A-810B-77F061DFB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027" y="1684392"/>
            <a:ext cx="883291" cy="8832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D51B0-99D8-5741-B223-36CE92950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354" y="1002946"/>
            <a:ext cx="883291" cy="8832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FF32000-BF32-FA47-90FC-A596C6488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645" y="2591872"/>
            <a:ext cx="883291" cy="88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59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>
            <a:extLst>
              <a:ext uri="{FF2B5EF4-FFF2-40B4-BE49-F238E27FC236}">
                <a16:creationId xmlns:a16="http://schemas.microsoft.com/office/drawing/2014/main" id="{7A756CB7-60D9-EF47-B120-9F4662A28474}"/>
              </a:ext>
            </a:extLst>
          </p:cNvPr>
          <p:cNvSpPr/>
          <p:nvPr/>
        </p:nvSpPr>
        <p:spPr>
          <a:xfrm>
            <a:off x="297123" y="71679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D6E4485-17E5-7D49-A5A3-41B59F51B216}"/>
              </a:ext>
            </a:extLst>
          </p:cNvPr>
          <p:cNvSpPr txBox="1"/>
          <p:nvPr/>
        </p:nvSpPr>
        <p:spPr>
          <a:xfrm>
            <a:off x="10623435" y="3739875"/>
            <a:ext cx="1568565" cy="330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chemeClr val="bg1"/>
                </a:solidFill>
              </a:rPr>
              <a:t>Interpretation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51857C8-414E-7244-BE00-A2C287667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080" y="3263625"/>
            <a:ext cx="952500" cy="952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63A8FC-6E42-1043-822C-06B2200F7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67" y="3703995"/>
            <a:ext cx="724220" cy="724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3E5A30-67C6-C74D-BE13-16E4AF935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470" y="4853903"/>
            <a:ext cx="724220" cy="724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4865FE6-3615-3F47-8681-36CC97152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252" y="1613212"/>
            <a:ext cx="724220" cy="72422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3D75057-E0C0-8B44-8553-1C5A8D5148F4}"/>
              </a:ext>
            </a:extLst>
          </p:cNvPr>
          <p:cNvCxnSpPr>
            <a:cxnSpLocks/>
            <a:stCxn id="19" idx="0"/>
            <a:endCxn id="22" idx="3"/>
          </p:cNvCxnSpPr>
          <p:nvPr/>
        </p:nvCxnSpPr>
        <p:spPr>
          <a:xfrm flipH="1" flipV="1">
            <a:off x="2526472" y="1975322"/>
            <a:ext cx="2247858" cy="128830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A81B296-B737-A347-8F04-6E8D5FC58182}"/>
              </a:ext>
            </a:extLst>
          </p:cNvPr>
          <p:cNvCxnSpPr>
            <a:cxnSpLocks/>
            <a:stCxn id="22" idx="2"/>
            <a:endCxn id="20" idx="0"/>
          </p:cNvCxnSpPr>
          <p:nvPr/>
        </p:nvCxnSpPr>
        <p:spPr>
          <a:xfrm flipH="1">
            <a:off x="1112277" y="2337432"/>
            <a:ext cx="1052085" cy="136656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4C71F46-CA70-3B44-9846-9B8D1E524F0C}"/>
              </a:ext>
            </a:extLst>
          </p:cNvPr>
          <p:cNvCxnSpPr>
            <a:cxnSpLocks/>
            <a:stCxn id="21" idx="1"/>
            <a:endCxn id="20" idx="2"/>
          </p:cNvCxnSpPr>
          <p:nvPr/>
        </p:nvCxnSpPr>
        <p:spPr>
          <a:xfrm flipH="1" flipV="1">
            <a:off x="1112277" y="4428215"/>
            <a:ext cx="1526193" cy="78779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46D44B3-EEBB-9546-87A8-8B7F41F8B3BA}"/>
              </a:ext>
            </a:extLst>
          </p:cNvPr>
          <p:cNvCxnSpPr>
            <a:cxnSpLocks/>
            <a:stCxn id="19" idx="2"/>
            <a:endCxn id="21" idx="3"/>
          </p:cNvCxnSpPr>
          <p:nvPr/>
        </p:nvCxnSpPr>
        <p:spPr>
          <a:xfrm flipH="1">
            <a:off x="3362690" y="4216125"/>
            <a:ext cx="1411640" cy="99988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410DCF7-E17F-2C44-917F-5F7CE2DD3AC4}"/>
              </a:ext>
            </a:extLst>
          </p:cNvPr>
          <p:cNvCxnSpPr>
            <a:cxnSpLocks/>
            <a:stCxn id="21" idx="0"/>
            <a:endCxn id="22" idx="2"/>
          </p:cNvCxnSpPr>
          <p:nvPr/>
        </p:nvCxnSpPr>
        <p:spPr>
          <a:xfrm flipH="1" flipV="1">
            <a:off x="2164362" y="2337432"/>
            <a:ext cx="836218" cy="251647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CEE3CFF-41FB-364D-A686-5BD62355946A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V="1">
            <a:off x="1474387" y="3739875"/>
            <a:ext cx="2823693" cy="32623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3D79E94A-9923-044C-B357-E9ABC5FE1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400" y="1343736"/>
            <a:ext cx="724220" cy="724220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C3E10CE-D79B-4843-A65B-20E5B399FED9}"/>
              </a:ext>
            </a:extLst>
          </p:cNvPr>
          <p:cNvCxnSpPr>
            <a:cxnSpLocks/>
            <a:stCxn id="19" idx="0"/>
            <a:endCxn id="57" idx="3"/>
          </p:cNvCxnSpPr>
          <p:nvPr/>
        </p:nvCxnSpPr>
        <p:spPr>
          <a:xfrm flipH="1" flipV="1">
            <a:off x="4322620" y="1705846"/>
            <a:ext cx="451710" cy="155777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EBBC5E0-3F2C-AA4E-8DD1-CF58D3792007}"/>
              </a:ext>
            </a:extLst>
          </p:cNvPr>
          <p:cNvCxnSpPr>
            <a:cxnSpLocks/>
            <a:stCxn id="57" idx="1"/>
            <a:endCxn id="22" idx="3"/>
          </p:cNvCxnSpPr>
          <p:nvPr/>
        </p:nvCxnSpPr>
        <p:spPr>
          <a:xfrm flipH="1">
            <a:off x="2526472" y="1705846"/>
            <a:ext cx="1071928" cy="26947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2A10A528-1636-0F46-991E-A6E0B5BB61EE}"/>
              </a:ext>
            </a:extLst>
          </p:cNvPr>
          <p:cNvCxnSpPr>
            <a:cxnSpLocks/>
            <a:stCxn id="20" idx="3"/>
            <a:endCxn id="57" idx="2"/>
          </p:cNvCxnSpPr>
          <p:nvPr/>
        </p:nvCxnSpPr>
        <p:spPr>
          <a:xfrm flipV="1">
            <a:off x="1474387" y="2067956"/>
            <a:ext cx="2486123" cy="199814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DE0C8844-61B8-7F4C-84E0-DFF324724E74}"/>
              </a:ext>
            </a:extLst>
          </p:cNvPr>
          <p:cNvCxnSpPr>
            <a:cxnSpLocks/>
            <a:stCxn id="21" idx="0"/>
            <a:endCxn id="57" idx="2"/>
          </p:cNvCxnSpPr>
          <p:nvPr/>
        </p:nvCxnSpPr>
        <p:spPr>
          <a:xfrm flipV="1">
            <a:off x="3000580" y="2067956"/>
            <a:ext cx="959930" cy="278594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CFFA696F-9D29-C949-B533-549100BA2932}"/>
              </a:ext>
            </a:extLst>
          </p:cNvPr>
          <p:cNvSpPr/>
          <p:nvPr/>
        </p:nvSpPr>
        <p:spPr>
          <a:xfrm>
            <a:off x="3897757" y="1221415"/>
            <a:ext cx="216000" cy="21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B6AC92BE-3A6C-344E-A834-D6BB9D5CB529}"/>
              </a:ext>
            </a:extLst>
          </p:cNvPr>
          <p:cNvSpPr/>
          <p:nvPr/>
        </p:nvSpPr>
        <p:spPr>
          <a:xfrm>
            <a:off x="4682490" y="3218817"/>
            <a:ext cx="216000" cy="21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8F6EF9EB-B380-9F4A-A2E3-6AF4A6266580}"/>
              </a:ext>
            </a:extLst>
          </p:cNvPr>
          <p:cNvSpPr/>
          <p:nvPr/>
        </p:nvSpPr>
        <p:spPr>
          <a:xfrm>
            <a:off x="2886440" y="4745903"/>
            <a:ext cx="216000" cy="21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79063AF5-A19F-054A-AABF-F2AD7EA0AEB7}"/>
              </a:ext>
            </a:extLst>
          </p:cNvPr>
          <p:cNvSpPr/>
          <p:nvPr/>
        </p:nvSpPr>
        <p:spPr>
          <a:xfrm>
            <a:off x="993849" y="3592680"/>
            <a:ext cx="216000" cy="21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B7035BF5-DE1B-A049-80C6-4931715028BF}"/>
              </a:ext>
            </a:extLst>
          </p:cNvPr>
          <p:cNvSpPr/>
          <p:nvPr/>
        </p:nvSpPr>
        <p:spPr>
          <a:xfrm>
            <a:off x="2039011" y="1439811"/>
            <a:ext cx="216000" cy="21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5925426" y="71679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105" name="Table 105">
            <a:extLst>
              <a:ext uri="{FF2B5EF4-FFF2-40B4-BE49-F238E27FC236}">
                <a16:creationId xmlns:a16="http://schemas.microsoft.com/office/drawing/2014/main" id="{6BEE8FC7-910F-2E4D-962B-439DCC60B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010194"/>
              </p:ext>
            </p:extLst>
          </p:nvPr>
        </p:nvGraphicFramePr>
        <p:xfrm>
          <a:off x="6177269" y="1343736"/>
          <a:ext cx="4997826" cy="40978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2971">
                  <a:extLst>
                    <a:ext uri="{9D8B030D-6E8A-4147-A177-3AD203B41FA5}">
                      <a16:colId xmlns:a16="http://schemas.microsoft.com/office/drawing/2014/main" val="3888454533"/>
                    </a:ext>
                  </a:extLst>
                </a:gridCol>
                <a:gridCol w="832971">
                  <a:extLst>
                    <a:ext uri="{9D8B030D-6E8A-4147-A177-3AD203B41FA5}">
                      <a16:colId xmlns:a16="http://schemas.microsoft.com/office/drawing/2014/main" val="400771340"/>
                    </a:ext>
                  </a:extLst>
                </a:gridCol>
                <a:gridCol w="832971">
                  <a:extLst>
                    <a:ext uri="{9D8B030D-6E8A-4147-A177-3AD203B41FA5}">
                      <a16:colId xmlns:a16="http://schemas.microsoft.com/office/drawing/2014/main" val="2677260883"/>
                    </a:ext>
                  </a:extLst>
                </a:gridCol>
                <a:gridCol w="832971">
                  <a:extLst>
                    <a:ext uri="{9D8B030D-6E8A-4147-A177-3AD203B41FA5}">
                      <a16:colId xmlns:a16="http://schemas.microsoft.com/office/drawing/2014/main" val="73613159"/>
                    </a:ext>
                  </a:extLst>
                </a:gridCol>
                <a:gridCol w="832971">
                  <a:extLst>
                    <a:ext uri="{9D8B030D-6E8A-4147-A177-3AD203B41FA5}">
                      <a16:colId xmlns:a16="http://schemas.microsoft.com/office/drawing/2014/main" val="3790777114"/>
                    </a:ext>
                  </a:extLst>
                </a:gridCol>
                <a:gridCol w="832971">
                  <a:extLst>
                    <a:ext uri="{9D8B030D-6E8A-4147-A177-3AD203B41FA5}">
                      <a16:colId xmlns:a16="http://schemas.microsoft.com/office/drawing/2014/main" val="2151055210"/>
                    </a:ext>
                  </a:extLst>
                </a:gridCol>
              </a:tblGrid>
              <a:tr h="682973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313463"/>
                  </a:ext>
                </a:extLst>
              </a:tr>
              <a:tr h="682973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634044"/>
                  </a:ext>
                </a:extLst>
              </a:tr>
              <a:tr h="682973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991661"/>
                  </a:ext>
                </a:extLst>
              </a:tr>
              <a:tr h="682973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0737004"/>
                  </a:ext>
                </a:extLst>
              </a:tr>
              <a:tr h="682973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DE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264684"/>
                  </a:ext>
                </a:extLst>
              </a:tr>
              <a:tr h="682973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311072"/>
                  </a:ext>
                </a:extLst>
              </a:tr>
            </a:tbl>
          </a:graphicData>
        </a:graphic>
      </p:graphicFrame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90DCF4B-DA63-6348-8A76-AC01E4404635}"/>
              </a:ext>
            </a:extLst>
          </p:cNvPr>
          <p:cNvGrpSpPr/>
          <p:nvPr/>
        </p:nvGrpSpPr>
        <p:grpSpPr>
          <a:xfrm>
            <a:off x="7149213" y="1397860"/>
            <a:ext cx="514275" cy="538468"/>
            <a:chOff x="7002036" y="1489179"/>
            <a:chExt cx="952500" cy="997308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BBFF9812-05AD-9241-99C5-DBFC3BD1C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2036" y="1533987"/>
              <a:ext cx="952500" cy="952500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F49AB4D-2E12-5A48-820F-D8C77E375886}"/>
                </a:ext>
              </a:extLst>
            </p:cNvPr>
            <p:cNvSpPr/>
            <p:nvPr/>
          </p:nvSpPr>
          <p:spPr>
            <a:xfrm>
              <a:off x="7386446" y="1489179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B501E30-B0B6-E049-89E6-6FCDA09C5F6B}"/>
              </a:ext>
            </a:extLst>
          </p:cNvPr>
          <p:cNvGrpSpPr/>
          <p:nvPr/>
        </p:nvGrpSpPr>
        <p:grpSpPr>
          <a:xfrm>
            <a:off x="8007450" y="1397860"/>
            <a:ext cx="490741" cy="563923"/>
            <a:chOff x="7922486" y="1348536"/>
            <a:chExt cx="724220" cy="832220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8D4648FC-087E-2747-B334-88FD467BD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2486" y="1456536"/>
              <a:ext cx="724220" cy="724220"/>
            </a:xfrm>
            <a:prstGeom prst="rect">
              <a:avLst/>
            </a:prstGeom>
          </p:spPr>
        </p:pic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7C49327-9CF3-3047-8D69-4505F04BCAF5}"/>
                </a:ext>
              </a:extLst>
            </p:cNvPr>
            <p:cNvSpPr/>
            <p:nvPr/>
          </p:nvSpPr>
          <p:spPr>
            <a:xfrm>
              <a:off x="8170456" y="1348536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1985060-71C6-D24D-8D6C-9AD8C1183E28}"/>
              </a:ext>
            </a:extLst>
          </p:cNvPr>
          <p:cNvGrpSpPr/>
          <p:nvPr/>
        </p:nvGrpSpPr>
        <p:grpSpPr>
          <a:xfrm>
            <a:off x="8842153" y="1397860"/>
            <a:ext cx="490741" cy="563923"/>
            <a:chOff x="7922486" y="1348536"/>
            <a:chExt cx="724220" cy="832220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FE431398-F159-514F-9378-5121F4A7F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2486" y="1456536"/>
              <a:ext cx="724220" cy="724220"/>
            </a:xfrm>
            <a:prstGeom prst="rect">
              <a:avLst/>
            </a:prstGeom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8C5D65F-1FD9-1648-8C3A-1F53DF4823F1}"/>
                </a:ext>
              </a:extLst>
            </p:cNvPr>
            <p:cNvSpPr/>
            <p:nvPr/>
          </p:nvSpPr>
          <p:spPr>
            <a:xfrm>
              <a:off x="8170456" y="1348536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6DAEF9F-3D8E-0F41-891B-25CE09CEDA82}"/>
              </a:ext>
            </a:extLst>
          </p:cNvPr>
          <p:cNvGrpSpPr/>
          <p:nvPr/>
        </p:nvGrpSpPr>
        <p:grpSpPr>
          <a:xfrm>
            <a:off x="9676856" y="1397860"/>
            <a:ext cx="490741" cy="563923"/>
            <a:chOff x="7922486" y="1348536"/>
            <a:chExt cx="724220" cy="832220"/>
          </a:xfrm>
        </p:grpSpPr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42BA7F06-745D-474C-A2C8-501EC264E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2486" y="1456536"/>
              <a:ext cx="724220" cy="724220"/>
            </a:xfrm>
            <a:prstGeom prst="rect">
              <a:avLst/>
            </a:prstGeom>
          </p:spPr>
        </p:pic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DA6E6103-1EBC-9749-AAAA-9DB5E61ED521}"/>
                </a:ext>
              </a:extLst>
            </p:cNvPr>
            <p:cNvSpPr/>
            <p:nvPr/>
          </p:nvSpPr>
          <p:spPr>
            <a:xfrm>
              <a:off x="8170456" y="1348536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F95A873-013E-584D-938A-1BE6F7B55CA9}"/>
              </a:ext>
            </a:extLst>
          </p:cNvPr>
          <p:cNvGrpSpPr/>
          <p:nvPr/>
        </p:nvGrpSpPr>
        <p:grpSpPr>
          <a:xfrm>
            <a:off x="10511560" y="1397860"/>
            <a:ext cx="490741" cy="563923"/>
            <a:chOff x="7922486" y="1348536"/>
            <a:chExt cx="724220" cy="832220"/>
          </a:xfrm>
        </p:grpSpPr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0FF0E744-8190-6142-9268-F21034C3D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2486" y="1456536"/>
              <a:ext cx="724220" cy="724220"/>
            </a:xfrm>
            <a:prstGeom prst="rect">
              <a:avLst/>
            </a:prstGeom>
          </p:spPr>
        </p:pic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E279E8C-B4D2-9248-B6A3-DA9A01FF6EEE}"/>
                </a:ext>
              </a:extLst>
            </p:cNvPr>
            <p:cNvSpPr/>
            <p:nvPr/>
          </p:nvSpPr>
          <p:spPr>
            <a:xfrm>
              <a:off x="8170456" y="1348536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b="1" dirty="0">
                  <a:solidFill>
                    <a:schemeClr val="bg1"/>
                  </a:solidFill>
                </a:rPr>
                <a:t>E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42329A1-0E9E-1E45-8892-7725391A2015}"/>
              </a:ext>
            </a:extLst>
          </p:cNvPr>
          <p:cNvGrpSpPr/>
          <p:nvPr/>
        </p:nvGrpSpPr>
        <p:grpSpPr>
          <a:xfrm>
            <a:off x="6326836" y="2762344"/>
            <a:ext cx="490741" cy="563923"/>
            <a:chOff x="7922486" y="1348536"/>
            <a:chExt cx="724220" cy="832220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68C35F55-353E-2D46-9D28-7E8977A9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2486" y="1456536"/>
              <a:ext cx="724220" cy="724220"/>
            </a:xfrm>
            <a:prstGeom prst="rect">
              <a:avLst/>
            </a:prstGeom>
          </p:spPr>
        </p:pic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4F772BF-5689-0E47-B571-A78F520B5EE0}"/>
                </a:ext>
              </a:extLst>
            </p:cNvPr>
            <p:cNvSpPr/>
            <p:nvPr/>
          </p:nvSpPr>
          <p:spPr>
            <a:xfrm>
              <a:off x="8170456" y="1348536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09DE53B-2AEB-624D-9E2B-6EF8B0C63F72}"/>
              </a:ext>
            </a:extLst>
          </p:cNvPr>
          <p:cNvGrpSpPr/>
          <p:nvPr/>
        </p:nvGrpSpPr>
        <p:grpSpPr>
          <a:xfrm>
            <a:off x="6326836" y="3451138"/>
            <a:ext cx="490741" cy="563923"/>
            <a:chOff x="7922486" y="1348536"/>
            <a:chExt cx="724220" cy="832220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F96F51BB-E3A4-CE44-88B6-8499AB91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2486" y="1456536"/>
              <a:ext cx="724220" cy="724220"/>
            </a:xfrm>
            <a:prstGeom prst="rect">
              <a:avLst/>
            </a:prstGeom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00A825A-799B-454E-B1B5-BEBC0EEFDA6E}"/>
                </a:ext>
              </a:extLst>
            </p:cNvPr>
            <p:cNvSpPr/>
            <p:nvPr/>
          </p:nvSpPr>
          <p:spPr>
            <a:xfrm>
              <a:off x="8170456" y="1348536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86BEF19-5029-0045-BDE5-1D019A732850}"/>
              </a:ext>
            </a:extLst>
          </p:cNvPr>
          <p:cNvGrpSpPr/>
          <p:nvPr/>
        </p:nvGrpSpPr>
        <p:grpSpPr>
          <a:xfrm>
            <a:off x="6326836" y="4139932"/>
            <a:ext cx="490741" cy="563923"/>
            <a:chOff x="7922486" y="1348536"/>
            <a:chExt cx="724220" cy="83222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61AE3881-A08F-C34C-9E35-48BDB8261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2486" y="1456536"/>
              <a:ext cx="724220" cy="724220"/>
            </a:xfrm>
            <a:prstGeom prst="rect">
              <a:avLst/>
            </a:prstGeom>
          </p:spPr>
        </p:pic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359C893-1172-B143-B778-F6E4014DE566}"/>
                </a:ext>
              </a:extLst>
            </p:cNvPr>
            <p:cNvSpPr/>
            <p:nvPr/>
          </p:nvSpPr>
          <p:spPr>
            <a:xfrm>
              <a:off x="8170456" y="1348536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AA91248-A5C9-BE4E-AD1F-F42B630C1B4E}"/>
              </a:ext>
            </a:extLst>
          </p:cNvPr>
          <p:cNvGrpSpPr/>
          <p:nvPr/>
        </p:nvGrpSpPr>
        <p:grpSpPr>
          <a:xfrm>
            <a:off x="6326836" y="4828725"/>
            <a:ext cx="490741" cy="563923"/>
            <a:chOff x="7922486" y="1348536"/>
            <a:chExt cx="724220" cy="832220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6273A58C-33A2-174D-B67E-00C41EFBB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2486" y="1456536"/>
              <a:ext cx="724220" cy="724220"/>
            </a:xfrm>
            <a:prstGeom prst="rect">
              <a:avLst/>
            </a:prstGeom>
          </p:spPr>
        </p:pic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23B5DFE-128D-BE41-AB02-EE2CB71573A7}"/>
                </a:ext>
              </a:extLst>
            </p:cNvPr>
            <p:cNvSpPr/>
            <p:nvPr/>
          </p:nvSpPr>
          <p:spPr>
            <a:xfrm>
              <a:off x="8170456" y="1348536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b="1" dirty="0">
                  <a:solidFill>
                    <a:schemeClr val="bg1"/>
                  </a:solidFill>
                </a:rPr>
                <a:t>E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6401C92-DAE2-0F47-B7E2-4D575FF6631D}"/>
              </a:ext>
            </a:extLst>
          </p:cNvPr>
          <p:cNvGrpSpPr/>
          <p:nvPr/>
        </p:nvGrpSpPr>
        <p:grpSpPr>
          <a:xfrm>
            <a:off x="6326836" y="2099005"/>
            <a:ext cx="514275" cy="538468"/>
            <a:chOff x="7002036" y="1489179"/>
            <a:chExt cx="952500" cy="997308"/>
          </a:xfrm>
        </p:grpSpPr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292D5B4A-6D34-EE4E-A490-A920D3095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2036" y="1533987"/>
              <a:ext cx="952500" cy="952500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AA9C1B2-2D9D-B243-89FF-87B52B2DD809}"/>
                </a:ext>
              </a:extLst>
            </p:cNvPr>
            <p:cNvSpPr/>
            <p:nvPr/>
          </p:nvSpPr>
          <p:spPr>
            <a:xfrm>
              <a:off x="7386446" y="1489179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E2380A3-4D2D-2648-8A18-6FD577CEA642}"/>
              </a:ext>
            </a:extLst>
          </p:cNvPr>
          <p:cNvSpPr/>
          <p:nvPr/>
        </p:nvSpPr>
        <p:spPr>
          <a:xfrm>
            <a:off x="1039879" y="2694078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FCB0B5C8-7E36-FC41-813E-9730523CF2B1}"/>
              </a:ext>
            </a:extLst>
          </p:cNvPr>
          <p:cNvSpPr/>
          <p:nvPr/>
        </p:nvSpPr>
        <p:spPr>
          <a:xfrm>
            <a:off x="1659312" y="477723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DE26909-14DE-9049-9CCD-D6FA14C057E1}"/>
              </a:ext>
            </a:extLst>
          </p:cNvPr>
          <p:cNvSpPr/>
          <p:nvPr/>
        </p:nvSpPr>
        <p:spPr>
          <a:xfrm>
            <a:off x="2778315" y="158286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6AF593D1-7C10-9D4E-81FC-56CA53FBE434}"/>
              </a:ext>
            </a:extLst>
          </p:cNvPr>
          <p:cNvSpPr/>
          <p:nvPr/>
        </p:nvSpPr>
        <p:spPr>
          <a:xfrm>
            <a:off x="4531334" y="219388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C41979F0-8AA9-AD44-94D3-25AD3A176A7E}"/>
              </a:ext>
            </a:extLst>
          </p:cNvPr>
          <p:cNvSpPr/>
          <p:nvPr/>
        </p:nvSpPr>
        <p:spPr>
          <a:xfrm>
            <a:off x="4086910" y="46095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ACD07BA4-DB5E-DE4C-87AD-7C432154690C}"/>
              </a:ext>
            </a:extLst>
          </p:cNvPr>
          <p:cNvSpPr/>
          <p:nvPr/>
        </p:nvSpPr>
        <p:spPr>
          <a:xfrm>
            <a:off x="2852392" y="356474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0F8B3D0B-A11F-BF4F-AFA7-48BE8CEEA78C}"/>
              </a:ext>
            </a:extLst>
          </p:cNvPr>
          <p:cNvSpPr/>
          <p:nvPr/>
        </p:nvSpPr>
        <p:spPr>
          <a:xfrm>
            <a:off x="2572973" y="271122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B29AC608-0246-E145-83FE-9CB8F321A2F8}"/>
              </a:ext>
            </a:extLst>
          </p:cNvPr>
          <p:cNvSpPr/>
          <p:nvPr/>
        </p:nvSpPr>
        <p:spPr>
          <a:xfrm>
            <a:off x="3298927" y="262314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165" name="Rectangle 164">
            <a:extLst>
              <a:ext uri="{FF2B5EF4-FFF2-40B4-BE49-F238E27FC236}">
                <a16:creationId xmlns:a16="http://schemas.microsoft.com/office/drawing/2014/main" id="{47D4E86A-D942-7C4D-B63D-91C585A1980F}"/>
              </a:ext>
            </a:extLst>
          </p:cNvPr>
          <p:cNvSpPr/>
          <p:nvPr/>
        </p:nvSpPr>
        <p:spPr>
          <a:xfrm>
            <a:off x="2163508" y="353550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72B62D1-7D17-CA4C-8815-6B26DE7D44CB}"/>
              </a:ext>
            </a:extLst>
          </p:cNvPr>
          <p:cNvSpPr/>
          <p:nvPr/>
        </p:nvSpPr>
        <p:spPr>
          <a:xfrm>
            <a:off x="3529198" y="313295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8494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>
            <a:extLst>
              <a:ext uri="{FF2B5EF4-FFF2-40B4-BE49-F238E27FC236}">
                <a16:creationId xmlns:a16="http://schemas.microsoft.com/office/drawing/2014/main" id="{3D6E4485-17E5-7D49-A5A3-41B59F51B216}"/>
              </a:ext>
            </a:extLst>
          </p:cNvPr>
          <p:cNvSpPr txBox="1"/>
          <p:nvPr/>
        </p:nvSpPr>
        <p:spPr>
          <a:xfrm>
            <a:off x="10623435" y="3739875"/>
            <a:ext cx="1568565" cy="330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chemeClr val="bg1"/>
                </a:solidFill>
              </a:rPr>
              <a:t>Interpretation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aphicFrame>
        <p:nvGraphicFramePr>
          <p:cNvPr id="105" name="Table 105">
            <a:extLst>
              <a:ext uri="{FF2B5EF4-FFF2-40B4-BE49-F238E27FC236}">
                <a16:creationId xmlns:a16="http://schemas.microsoft.com/office/drawing/2014/main" id="{6BEE8FC7-910F-2E4D-962B-439DCC60B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612694"/>
              </p:ext>
            </p:extLst>
          </p:nvPr>
        </p:nvGraphicFramePr>
        <p:xfrm>
          <a:off x="599429" y="1026160"/>
          <a:ext cx="4997826" cy="46532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2971">
                  <a:extLst>
                    <a:ext uri="{9D8B030D-6E8A-4147-A177-3AD203B41FA5}">
                      <a16:colId xmlns:a16="http://schemas.microsoft.com/office/drawing/2014/main" val="3888454533"/>
                    </a:ext>
                  </a:extLst>
                </a:gridCol>
                <a:gridCol w="832971">
                  <a:extLst>
                    <a:ext uri="{9D8B030D-6E8A-4147-A177-3AD203B41FA5}">
                      <a16:colId xmlns:a16="http://schemas.microsoft.com/office/drawing/2014/main" val="400771340"/>
                    </a:ext>
                  </a:extLst>
                </a:gridCol>
                <a:gridCol w="832971">
                  <a:extLst>
                    <a:ext uri="{9D8B030D-6E8A-4147-A177-3AD203B41FA5}">
                      <a16:colId xmlns:a16="http://schemas.microsoft.com/office/drawing/2014/main" val="2677260883"/>
                    </a:ext>
                  </a:extLst>
                </a:gridCol>
                <a:gridCol w="832971">
                  <a:extLst>
                    <a:ext uri="{9D8B030D-6E8A-4147-A177-3AD203B41FA5}">
                      <a16:colId xmlns:a16="http://schemas.microsoft.com/office/drawing/2014/main" val="73613159"/>
                    </a:ext>
                  </a:extLst>
                </a:gridCol>
                <a:gridCol w="832971">
                  <a:extLst>
                    <a:ext uri="{9D8B030D-6E8A-4147-A177-3AD203B41FA5}">
                      <a16:colId xmlns:a16="http://schemas.microsoft.com/office/drawing/2014/main" val="3790777114"/>
                    </a:ext>
                  </a:extLst>
                </a:gridCol>
                <a:gridCol w="832971">
                  <a:extLst>
                    <a:ext uri="{9D8B030D-6E8A-4147-A177-3AD203B41FA5}">
                      <a16:colId xmlns:a16="http://schemas.microsoft.com/office/drawing/2014/main" val="2151055210"/>
                    </a:ext>
                  </a:extLst>
                </a:gridCol>
              </a:tblGrid>
              <a:tr h="775547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313463"/>
                  </a:ext>
                </a:extLst>
              </a:tr>
              <a:tr h="775547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634044"/>
                  </a:ext>
                </a:extLst>
              </a:tr>
              <a:tr h="775547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4991661"/>
                  </a:ext>
                </a:extLst>
              </a:tr>
              <a:tr h="775547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0737004"/>
                  </a:ext>
                </a:extLst>
              </a:tr>
              <a:tr h="775547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  <a:endParaRPr kumimoji="0" lang="en-DE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264684"/>
                  </a:ext>
                </a:extLst>
              </a:tr>
              <a:tr h="775547">
                <a:tc>
                  <a:txBody>
                    <a:bodyPr/>
                    <a:lstStyle/>
                    <a:p>
                      <a:endParaRPr lang="en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DE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311072"/>
                  </a:ext>
                </a:extLst>
              </a:tr>
            </a:tbl>
          </a:graphicData>
        </a:graphic>
      </p:graphicFrame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90DCF4B-DA63-6348-8A76-AC01E4404635}"/>
              </a:ext>
            </a:extLst>
          </p:cNvPr>
          <p:cNvGrpSpPr/>
          <p:nvPr/>
        </p:nvGrpSpPr>
        <p:grpSpPr>
          <a:xfrm>
            <a:off x="1571373" y="1184500"/>
            <a:ext cx="514275" cy="538468"/>
            <a:chOff x="7002036" y="1489179"/>
            <a:chExt cx="952500" cy="997308"/>
          </a:xfrm>
        </p:grpSpPr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BBFF9812-05AD-9241-99C5-DBFC3BD1C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2036" y="1533987"/>
              <a:ext cx="952500" cy="952500"/>
            </a:xfrm>
            <a:prstGeom prst="rect">
              <a:avLst/>
            </a:prstGeom>
          </p:spPr>
        </p:pic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F49AB4D-2E12-5A48-820F-D8C77E375886}"/>
                </a:ext>
              </a:extLst>
            </p:cNvPr>
            <p:cNvSpPr/>
            <p:nvPr/>
          </p:nvSpPr>
          <p:spPr>
            <a:xfrm>
              <a:off x="7386446" y="1489179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B501E30-B0B6-E049-89E6-6FCDA09C5F6B}"/>
              </a:ext>
            </a:extLst>
          </p:cNvPr>
          <p:cNvGrpSpPr/>
          <p:nvPr/>
        </p:nvGrpSpPr>
        <p:grpSpPr>
          <a:xfrm>
            <a:off x="2429610" y="1184500"/>
            <a:ext cx="490741" cy="563923"/>
            <a:chOff x="7922486" y="1348536"/>
            <a:chExt cx="724220" cy="832220"/>
          </a:xfrm>
        </p:grpSpPr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8D4648FC-087E-2747-B334-88FD467BD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2486" y="1456536"/>
              <a:ext cx="724220" cy="724220"/>
            </a:xfrm>
            <a:prstGeom prst="rect">
              <a:avLst/>
            </a:prstGeom>
          </p:spPr>
        </p:pic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7C49327-9CF3-3047-8D69-4505F04BCAF5}"/>
                </a:ext>
              </a:extLst>
            </p:cNvPr>
            <p:cNvSpPr/>
            <p:nvPr/>
          </p:nvSpPr>
          <p:spPr>
            <a:xfrm>
              <a:off x="8170456" y="1348536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1985060-71C6-D24D-8D6C-9AD8C1183E28}"/>
              </a:ext>
            </a:extLst>
          </p:cNvPr>
          <p:cNvGrpSpPr/>
          <p:nvPr/>
        </p:nvGrpSpPr>
        <p:grpSpPr>
          <a:xfrm>
            <a:off x="3264313" y="1184500"/>
            <a:ext cx="490741" cy="563923"/>
            <a:chOff x="7922486" y="1348536"/>
            <a:chExt cx="724220" cy="832220"/>
          </a:xfrm>
        </p:grpSpPr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FE431398-F159-514F-9378-5121F4A7F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2486" y="1456536"/>
              <a:ext cx="724220" cy="724220"/>
            </a:xfrm>
            <a:prstGeom prst="rect">
              <a:avLst/>
            </a:prstGeom>
          </p:spPr>
        </p:pic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8C5D65F-1FD9-1648-8C3A-1F53DF4823F1}"/>
                </a:ext>
              </a:extLst>
            </p:cNvPr>
            <p:cNvSpPr/>
            <p:nvPr/>
          </p:nvSpPr>
          <p:spPr>
            <a:xfrm>
              <a:off x="8170456" y="1348536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E6DAEF9F-3D8E-0F41-891B-25CE09CEDA82}"/>
              </a:ext>
            </a:extLst>
          </p:cNvPr>
          <p:cNvGrpSpPr/>
          <p:nvPr/>
        </p:nvGrpSpPr>
        <p:grpSpPr>
          <a:xfrm>
            <a:off x="4099016" y="1184500"/>
            <a:ext cx="490741" cy="563923"/>
            <a:chOff x="7922486" y="1348536"/>
            <a:chExt cx="724220" cy="832220"/>
          </a:xfrm>
        </p:grpSpPr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42BA7F06-745D-474C-A2C8-501EC264E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2486" y="1456536"/>
              <a:ext cx="724220" cy="724220"/>
            </a:xfrm>
            <a:prstGeom prst="rect">
              <a:avLst/>
            </a:prstGeom>
          </p:spPr>
        </p:pic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DA6E6103-1EBC-9749-AAAA-9DB5E61ED521}"/>
                </a:ext>
              </a:extLst>
            </p:cNvPr>
            <p:cNvSpPr/>
            <p:nvPr/>
          </p:nvSpPr>
          <p:spPr>
            <a:xfrm>
              <a:off x="8170456" y="1348536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CF95A873-013E-584D-938A-1BE6F7B55CA9}"/>
              </a:ext>
            </a:extLst>
          </p:cNvPr>
          <p:cNvGrpSpPr/>
          <p:nvPr/>
        </p:nvGrpSpPr>
        <p:grpSpPr>
          <a:xfrm>
            <a:off x="4933720" y="1184500"/>
            <a:ext cx="490741" cy="563923"/>
            <a:chOff x="7922486" y="1348536"/>
            <a:chExt cx="724220" cy="832220"/>
          </a:xfrm>
        </p:grpSpPr>
        <p:pic>
          <p:nvPicPr>
            <p:cNvPr id="125" name="Picture 124">
              <a:extLst>
                <a:ext uri="{FF2B5EF4-FFF2-40B4-BE49-F238E27FC236}">
                  <a16:creationId xmlns:a16="http://schemas.microsoft.com/office/drawing/2014/main" id="{0FF0E744-8190-6142-9268-F21034C3D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2486" y="1456536"/>
              <a:ext cx="724220" cy="724220"/>
            </a:xfrm>
            <a:prstGeom prst="rect">
              <a:avLst/>
            </a:prstGeom>
          </p:spPr>
        </p:pic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2E279E8C-B4D2-9248-B6A3-DA9A01FF6EEE}"/>
                </a:ext>
              </a:extLst>
            </p:cNvPr>
            <p:cNvSpPr/>
            <p:nvPr/>
          </p:nvSpPr>
          <p:spPr>
            <a:xfrm>
              <a:off x="8170456" y="1348536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b="1" dirty="0">
                  <a:solidFill>
                    <a:schemeClr val="bg1"/>
                  </a:solidFill>
                </a:rPr>
                <a:t>E</a:t>
              </a: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842329A1-0E9E-1E45-8892-7725391A2015}"/>
              </a:ext>
            </a:extLst>
          </p:cNvPr>
          <p:cNvGrpSpPr/>
          <p:nvPr/>
        </p:nvGrpSpPr>
        <p:grpSpPr>
          <a:xfrm>
            <a:off x="748996" y="2665824"/>
            <a:ext cx="490741" cy="563923"/>
            <a:chOff x="7922486" y="1348536"/>
            <a:chExt cx="724220" cy="832220"/>
          </a:xfrm>
        </p:grpSpPr>
        <p:pic>
          <p:nvPicPr>
            <p:cNvPr id="128" name="Picture 127">
              <a:extLst>
                <a:ext uri="{FF2B5EF4-FFF2-40B4-BE49-F238E27FC236}">
                  <a16:creationId xmlns:a16="http://schemas.microsoft.com/office/drawing/2014/main" id="{68C35F55-353E-2D46-9D28-7E8977A94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2486" y="1456536"/>
              <a:ext cx="724220" cy="724220"/>
            </a:xfrm>
            <a:prstGeom prst="rect">
              <a:avLst/>
            </a:prstGeom>
          </p:spPr>
        </p:pic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A4F772BF-5689-0E47-B571-A78F520B5EE0}"/>
                </a:ext>
              </a:extLst>
            </p:cNvPr>
            <p:cNvSpPr/>
            <p:nvPr/>
          </p:nvSpPr>
          <p:spPr>
            <a:xfrm>
              <a:off x="8170456" y="1348536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D09DE53B-2AEB-624D-9E2B-6EF8B0C63F72}"/>
              </a:ext>
            </a:extLst>
          </p:cNvPr>
          <p:cNvGrpSpPr/>
          <p:nvPr/>
        </p:nvGrpSpPr>
        <p:grpSpPr>
          <a:xfrm>
            <a:off x="748996" y="3430818"/>
            <a:ext cx="490741" cy="563923"/>
            <a:chOff x="7922486" y="1348536"/>
            <a:chExt cx="724220" cy="832220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F96F51BB-E3A4-CE44-88B6-8499AB912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2486" y="1456536"/>
              <a:ext cx="724220" cy="724220"/>
            </a:xfrm>
            <a:prstGeom prst="rect">
              <a:avLst/>
            </a:prstGeom>
          </p:spPr>
        </p:pic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B00A825A-799B-454E-B1B5-BEBC0EEFDA6E}"/>
                </a:ext>
              </a:extLst>
            </p:cNvPr>
            <p:cNvSpPr/>
            <p:nvPr/>
          </p:nvSpPr>
          <p:spPr>
            <a:xfrm>
              <a:off x="8170456" y="1348536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86BEF19-5029-0045-BDE5-1D019A732850}"/>
              </a:ext>
            </a:extLst>
          </p:cNvPr>
          <p:cNvGrpSpPr/>
          <p:nvPr/>
        </p:nvGrpSpPr>
        <p:grpSpPr>
          <a:xfrm>
            <a:off x="748996" y="4195812"/>
            <a:ext cx="490741" cy="563923"/>
            <a:chOff x="7922486" y="1348536"/>
            <a:chExt cx="724220" cy="832220"/>
          </a:xfrm>
        </p:grpSpPr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61AE3881-A08F-C34C-9E35-48BDB8261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2486" y="1456536"/>
              <a:ext cx="724220" cy="724220"/>
            </a:xfrm>
            <a:prstGeom prst="rect">
              <a:avLst/>
            </a:prstGeom>
          </p:spPr>
        </p:pic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E359C893-1172-B143-B778-F6E4014DE566}"/>
                </a:ext>
              </a:extLst>
            </p:cNvPr>
            <p:cNvSpPr/>
            <p:nvPr/>
          </p:nvSpPr>
          <p:spPr>
            <a:xfrm>
              <a:off x="8170456" y="1348536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2AA91248-A5C9-BE4E-AD1F-F42B630C1B4E}"/>
              </a:ext>
            </a:extLst>
          </p:cNvPr>
          <p:cNvGrpSpPr/>
          <p:nvPr/>
        </p:nvGrpSpPr>
        <p:grpSpPr>
          <a:xfrm>
            <a:off x="748996" y="4960805"/>
            <a:ext cx="490741" cy="563923"/>
            <a:chOff x="7922486" y="1348536"/>
            <a:chExt cx="724220" cy="832220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6273A58C-33A2-174D-B67E-00C41EFBB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2486" y="1456536"/>
              <a:ext cx="724220" cy="724220"/>
            </a:xfrm>
            <a:prstGeom prst="rect">
              <a:avLst/>
            </a:prstGeom>
          </p:spPr>
        </p:pic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923B5DFE-128D-BE41-AB02-EE2CB71573A7}"/>
                </a:ext>
              </a:extLst>
            </p:cNvPr>
            <p:cNvSpPr/>
            <p:nvPr/>
          </p:nvSpPr>
          <p:spPr>
            <a:xfrm>
              <a:off x="8170456" y="1348536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b="1" dirty="0">
                  <a:solidFill>
                    <a:schemeClr val="bg1"/>
                  </a:solidFill>
                </a:rPr>
                <a:t>E</a:t>
              </a:r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6401C92-DAE2-0F47-B7E2-4D575FF6631D}"/>
              </a:ext>
            </a:extLst>
          </p:cNvPr>
          <p:cNvGrpSpPr/>
          <p:nvPr/>
        </p:nvGrpSpPr>
        <p:grpSpPr>
          <a:xfrm>
            <a:off x="748996" y="1926285"/>
            <a:ext cx="514275" cy="538468"/>
            <a:chOff x="7002036" y="1489179"/>
            <a:chExt cx="952500" cy="997308"/>
          </a:xfrm>
        </p:grpSpPr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292D5B4A-6D34-EE4E-A490-A920D3095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02036" y="1533987"/>
              <a:ext cx="952500" cy="952500"/>
            </a:xfrm>
            <a:prstGeom prst="rect">
              <a:avLst/>
            </a:prstGeom>
          </p:spPr>
        </p:pic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7AA9C1B2-2D9D-B243-89FF-87B52B2DD809}"/>
                </a:ext>
              </a:extLst>
            </p:cNvPr>
            <p:cNvSpPr/>
            <p:nvPr/>
          </p:nvSpPr>
          <p:spPr>
            <a:xfrm>
              <a:off x="7386446" y="1489179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0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AD469AC7-A7A9-A042-8ED7-B8B5E115426D}"/>
              </a:ext>
            </a:extLst>
          </p:cNvPr>
          <p:cNvSpPr/>
          <p:nvPr/>
        </p:nvSpPr>
        <p:spPr>
          <a:xfrm>
            <a:off x="6091059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83348532-A78F-3847-82AC-AB14F2A12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2016" y="3182345"/>
            <a:ext cx="952500" cy="9525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9DE522F4-0278-F74F-8B6F-B37F9F92A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103" y="3622715"/>
            <a:ext cx="724220" cy="72422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0F2B7F38-6710-0240-B0B7-D89CAFDD8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406" y="4772623"/>
            <a:ext cx="724220" cy="72422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5A90998-82C5-094F-B524-410A05571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188" y="1531932"/>
            <a:ext cx="724220" cy="724220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BEA5FE0-A86F-2244-8D5A-98618863192D}"/>
              </a:ext>
            </a:extLst>
          </p:cNvPr>
          <p:cNvCxnSpPr>
            <a:cxnSpLocks/>
            <a:stCxn id="67" idx="0"/>
            <a:endCxn id="71" idx="3"/>
          </p:cNvCxnSpPr>
          <p:nvPr/>
        </p:nvCxnSpPr>
        <p:spPr>
          <a:xfrm flipH="1" flipV="1">
            <a:off x="8320408" y="1894042"/>
            <a:ext cx="2247858" cy="128830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AEDADAF-11FB-5E44-A03C-31EC3F045BA2}"/>
              </a:ext>
            </a:extLst>
          </p:cNvPr>
          <p:cNvCxnSpPr>
            <a:cxnSpLocks/>
            <a:stCxn id="71" idx="2"/>
            <a:endCxn id="69" idx="0"/>
          </p:cNvCxnSpPr>
          <p:nvPr/>
        </p:nvCxnSpPr>
        <p:spPr>
          <a:xfrm flipH="1">
            <a:off x="6906213" y="2256152"/>
            <a:ext cx="1052085" cy="136656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12815A5-AE98-564D-809B-C96C762F1DED}"/>
              </a:ext>
            </a:extLst>
          </p:cNvPr>
          <p:cNvCxnSpPr>
            <a:cxnSpLocks/>
            <a:stCxn id="70" idx="1"/>
            <a:endCxn id="69" idx="2"/>
          </p:cNvCxnSpPr>
          <p:nvPr/>
        </p:nvCxnSpPr>
        <p:spPr>
          <a:xfrm flipH="1" flipV="1">
            <a:off x="6906213" y="4346935"/>
            <a:ext cx="1526193" cy="78779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DC192F3-0C09-F749-B0A9-E84351F48C93}"/>
              </a:ext>
            </a:extLst>
          </p:cNvPr>
          <p:cNvCxnSpPr>
            <a:cxnSpLocks/>
            <a:stCxn id="67" idx="2"/>
            <a:endCxn id="70" idx="3"/>
          </p:cNvCxnSpPr>
          <p:nvPr/>
        </p:nvCxnSpPr>
        <p:spPr>
          <a:xfrm flipH="1">
            <a:off x="9156626" y="4134845"/>
            <a:ext cx="1411640" cy="99988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785389FA-725E-E144-ACE8-6005339B6B34}"/>
              </a:ext>
            </a:extLst>
          </p:cNvPr>
          <p:cNvCxnSpPr>
            <a:cxnSpLocks/>
            <a:stCxn id="70" idx="0"/>
            <a:endCxn id="71" idx="2"/>
          </p:cNvCxnSpPr>
          <p:nvPr/>
        </p:nvCxnSpPr>
        <p:spPr>
          <a:xfrm flipH="1" flipV="1">
            <a:off x="7958298" y="2256152"/>
            <a:ext cx="836218" cy="251647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6AF20BF-AF04-7341-8F26-B016049D9E81}"/>
              </a:ext>
            </a:extLst>
          </p:cNvPr>
          <p:cNvCxnSpPr>
            <a:cxnSpLocks/>
            <a:stCxn id="69" idx="3"/>
            <a:endCxn id="67" idx="1"/>
          </p:cNvCxnSpPr>
          <p:nvPr/>
        </p:nvCxnSpPr>
        <p:spPr>
          <a:xfrm flipV="1">
            <a:off x="7268323" y="3658595"/>
            <a:ext cx="2823693" cy="32623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Picture 78">
            <a:extLst>
              <a:ext uri="{FF2B5EF4-FFF2-40B4-BE49-F238E27FC236}">
                <a16:creationId xmlns:a16="http://schemas.microsoft.com/office/drawing/2014/main" id="{5455EFD5-02CB-AB46-82A9-42CA67D44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336" y="1262456"/>
            <a:ext cx="724220" cy="724220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2A2ACF3-FFD2-FD40-B183-44E07DC1817B}"/>
              </a:ext>
            </a:extLst>
          </p:cNvPr>
          <p:cNvCxnSpPr>
            <a:cxnSpLocks/>
            <a:stCxn id="67" idx="0"/>
            <a:endCxn id="79" idx="3"/>
          </p:cNvCxnSpPr>
          <p:nvPr/>
        </p:nvCxnSpPr>
        <p:spPr>
          <a:xfrm flipH="1" flipV="1">
            <a:off x="10116556" y="1624566"/>
            <a:ext cx="451710" cy="155777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2D57582-3899-BF4B-AC56-CC398656F691}"/>
              </a:ext>
            </a:extLst>
          </p:cNvPr>
          <p:cNvCxnSpPr>
            <a:cxnSpLocks/>
            <a:stCxn id="79" idx="1"/>
            <a:endCxn id="71" idx="3"/>
          </p:cNvCxnSpPr>
          <p:nvPr/>
        </p:nvCxnSpPr>
        <p:spPr>
          <a:xfrm flipH="1">
            <a:off x="8320408" y="1624566"/>
            <a:ext cx="1071928" cy="26947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8851C0F9-70B7-A34D-BDC0-7CA2E120F00B}"/>
              </a:ext>
            </a:extLst>
          </p:cNvPr>
          <p:cNvCxnSpPr>
            <a:cxnSpLocks/>
            <a:stCxn id="69" idx="3"/>
            <a:endCxn id="79" idx="2"/>
          </p:cNvCxnSpPr>
          <p:nvPr/>
        </p:nvCxnSpPr>
        <p:spPr>
          <a:xfrm flipV="1">
            <a:off x="7268323" y="1986676"/>
            <a:ext cx="2486123" cy="199814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E317FA0-E577-E043-A9EB-042DFA814B2E}"/>
              </a:ext>
            </a:extLst>
          </p:cNvPr>
          <p:cNvCxnSpPr>
            <a:cxnSpLocks/>
            <a:stCxn id="70" idx="0"/>
            <a:endCxn id="79" idx="2"/>
          </p:cNvCxnSpPr>
          <p:nvPr/>
        </p:nvCxnSpPr>
        <p:spPr>
          <a:xfrm flipV="1">
            <a:off x="8794516" y="1986676"/>
            <a:ext cx="959930" cy="278594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C68E189A-A810-B94E-84C6-778897B78294}"/>
              </a:ext>
            </a:extLst>
          </p:cNvPr>
          <p:cNvSpPr/>
          <p:nvPr/>
        </p:nvSpPr>
        <p:spPr>
          <a:xfrm>
            <a:off x="9691693" y="1140135"/>
            <a:ext cx="216000" cy="21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b="1" dirty="0">
                <a:solidFill>
                  <a:schemeClr val="bg1"/>
                </a:solidFill>
              </a:rPr>
              <a:t>E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55BE5A6-3F1B-FC4C-A291-1D2DC70E4CA7}"/>
              </a:ext>
            </a:extLst>
          </p:cNvPr>
          <p:cNvSpPr/>
          <p:nvPr/>
        </p:nvSpPr>
        <p:spPr>
          <a:xfrm>
            <a:off x="10476426" y="3137537"/>
            <a:ext cx="216000" cy="21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34927D87-0E87-A84A-9F49-B1DDBAD27E76}"/>
              </a:ext>
            </a:extLst>
          </p:cNvPr>
          <p:cNvSpPr/>
          <p:nvPr/>
        </p:nvSpPr>
        <p:spPr>
          <a:xfrm>
            <a:off x="8680376" y="4664623"/>
            <a:ext cx="216000" cy="21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8440442-6671-D844-8247-2C8D0DE9362D}"/>
              </a:ext>
            </a:extLst>
          </p:cNvPr>
          <p:cNvSpPr/>
          <p:nvPr/>
        </p:nvSpPr>
        <p:spPr>
          <a:xfrm>
            <a:off x="6787785" y="3511400"/>
            <a:ext cx="216000" cy="21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b="1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3F429876-CEB3-4C42-BE4D-F75AA37746E5}"/>
              </a:ext>
            </a:extLst>
          </p:cNvPr>
          <p:cNvSpPr/>
          <p:nvPr/>
        </p:nvSpPr>
        <p:spPr>
          <a:xfrm>
            <a:off x="7832947" y="1358531"/>
            <a:ext cx="216000" cy="21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b="1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E886EC4-8D8F-BA49-9B1B-E53F2C082590}"/>
              </a:ext>
            </a:extLst>
          </p:cNvPr>
          <p:cNvSpPr/>
          <p:nvPr/>
        </p:nvSpPr>
        <p:spPr>
          <a:xfrm>
            <a:off x="6833815" y="2612798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9902855-F974-BC48-B3D5-7EA6F93A1F1A}"/>
              </a:ext>
            </a:extLst>
          </p:cNvPr>
          <p:cNvSpPr/>
          <p:nvPr/>
        </p:nvSpPr>
        <p:spPr>
          <a:xfrm>
            <a:off x="7453248" y="469595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12E27B1-FB0D-B24B-A3F1-7EF9079D5D7A}"/>
              </a:ext>
            </a:extLst>
          </p:cNvPr>
          <p:cNvSpPr/>
          <p:nvPr/>
        </p:nvSpPr>
        <p:spPr>
          <a:xfrm>
            <a:off x="8572251" y="150158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0AC12D3-BF79-E140-89AD-041730482668}"/>
              </a:ext>
            </a:extLst>
          </p:cNvPr>
          <p:cNvSpPr/>
          <p:nvPr/>
        </p:nvSpPr>
        <p:spPr>
          <a:xfrm>
            <a:off x="10325270" y="211260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1FF0D85-144A-314A-BC35-B92E4A9D9E06}"/>
              </a:ext>
            </a:extLst>
          </p:cNvPr>
          <p:cNvSpPr/>
          <p:nvPr/>
        </p:nvSpPr>
        <p:spPr>
          <a:xfrm>
            <a:off x="9880846" y="452822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DB7AB574-25D3-F54E-96B1-01B32253A8B7}"/>
              </a:ext>
            </a:extLst>
          </p:cNvPr>
          <p:cNvSpPr/>
          <p:nvPr/>
        </p:nvSpPr>
        <p:spPr>
          <a:xfrm>
            <a:off x="8646328" y="348346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CDD3C29F-6F92-AF4C-B422-95A373CA72B0}"/>
              </a:ext>
            </a:extLst>
          </p:cNvPr>
          <p:cNvSpPr/>
          <p:nvPr/>
        </p:nvSpPr>
        <p:spPr>
          <a:xfrm>
            <a:off x="8366909" y="262994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E9DD5C6-248B-AB4D-B174-6C1804992F3B}"/>
              </a:ext>
            </a:extLst>
          </p:cNvPr>
          <p:cNvSpPr/>
          <p:nvPr/>
        </p:nvSpPr>
        <p:spPr>
          <a:xfrm>
            <a:off x="9092863" y="254186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968CC753-7E02-9649-81F2-82AB829CCE5D}"/>
              </a:ext>
            </a:extLst>
          </p:cNvPr>
          <p:cNvSpPr/>
          <p:nvPr/>
        </p:nvSpPr>
        <p:spPr>
          <a:xfrm>
            <a:off x="7957444" y="345422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5725D05-39A6-414A-A708-23BF5C549F49}"/>
              </a:ext>
            </a:extLst>
          </p:cNvPr>
          <p:cNvSpPr/>
          <p:nvPr/>
        </p:nvSpPr>
        <p:spPr>
          <a:xfrm>
            <a:off x="9323134" y="3051679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63232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>
            <a:extLst>
              <a:ext uri="{FF2B5EF4-FFF2-40B4-BE49-F238E27FC236}">
                <a16:creationId xmlns:a16="http://schemas.microsoft.com/office/drawing/2014/main" id="{3D6E4485-17E5-7D49-A5A3-41B59F51B216}"/>
              </a:ext>
            </a:extLst>
          </p:cNvPr>
          <p:cNvSpPr txBox="1"/>
          <p:nvPr/>
        </p:nvSpPr>
        <p:spPr>
          <a:xfrm>
            <a:off x="10623435" y="3739875"/>
            <a:ext cx="1568565" cy="330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chemeClr val="bg1"/>
                </a:solidFill>
              </a:rPr>
              <a:t>Interpretation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C351F8FE-0818-9046-95FB-F82CA72E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030" y="1551903"/>
            <a:ext cx="724220" cy="724220"/>
          </a:xfrm>
          <a:prstGeom prst="rect">
            <a:avLst/>
          </a:prstGeom>
        </p:spPr>
      </p:pic>
      <p:sp>
        <p:nvSpPr>
          <p:cNvPr id="73" name="Oval 72">
            <a:extLst>
              <a:ext uri="{FF2B5EF4-FFF2-40B4-BE49-F238E27FC236}">
                <a16:creationId xmlns:a16="http://schemas.microsoft.com/office/drawing/2014/main" id="{D5D8F8C9-785C-3144-932D-093E3115BAED}"/>
              </a:ext>
            </a:extLst>
          </p:cNvPr>
          <p:cNvSpPr/>
          <p:nvPr/>
        </p:nvSpPr>
        <p:spPr>
          <a:xfrm>
            <a:off x="4065000" y="1443903"/>
            <a:ext cx="216000" cy="21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b="1" dirty="0">
                <a:solidFill>
                  <a:schemeClr val="bg1"/>
                </a:solidFill>
              </a:rPr>
              <a:t>B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8CD26A0-C14C-4C46-B94F-10515D006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190" y="4772623"/>
            <a:ext cx="724220" cy="724220"/>
          </a:xfrm>
          <a:prstGeom prst="rect">
            <a:avLst/>
          </a:prstGeom>
        </p:spPr>
      </p:pic>
      <p:sp>
        <p:nvSpPr>
          <p:cNvPr id="85" name="Oval 84">
            <a:extLst>
              <a:ext uri="{FF2B5EF4-FFF2-40B4-BE49-F238E27FC236}">
                <a16:creationId xmlns:a16="http://schemas.microsoft.com/office/drawing/2014/main" id="{A390F043-0221-7A44-BDB1-CEACB9745510}"/>
              </a:ext>
            </a:extLst>
          </p:cNvPr>
          <p:cNvSpPr/>
          <p:nvPr/>
        </p:nvSpPr>
        <p:spPr>
          <a:xfrm>
            <a:off x="1535160" y="4664623"/>
            <a:ext cx="216000" cy="216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4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1DCABF92-8A6C-3E4F-B6AA-43876B2BC1CC}"/>
              </a:ext>
            </a:extLst>
          </p:cNvPr>
          <p:cNvSpPr/>
          <p:nvPr/>
        </p:nvSpPr>
        <p:spPr>
          <a:xfrm>
            <a:off x="1030920" y="3667875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 dirty="0">
              <a:solidFill>
                <a:schemeClr val="bg1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282C76E-A8CC-8C43-AA08-C9244E9A5678}"/>
              </a:ext>
            </a:extLst>
          </p:cNvPr>
          <p:cNvSpPr/>
          <p:nvPr/>
        </p:nvSpPr>
        <p:spPr>
          <a:xfrm>
            <a:off x="2199320" y="3960064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 dirty="0">
              <a:solidFill>
                <a:schemeClr val="bg1"/>
              </a:solidFill>
            </a:endParaRP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1CD19D7A-4FBE-4646-8D92-C4B1F5149024}"/>
              </a:ext>
            </a:extLst>
          </p:cNvPr>
          <p:cNvSpPr/>
          <p:nvPr/>
        </p:nvSpPr>
        <p:spPr>
          <a:xfrm>
            <a:off x="3135852" y="452062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 dirty="0">
              <a:solidFill>
                <a:schemeClr val="bg1"/>
              </a:solidFill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747AA691-C7EF-6E45-949B-D1DB909D9145}"/>
              </a:ext>
            </a:extLst>
          </p:cNvPr>
          <p:cNvSpPr/>
          <p:nvPr/>
        </p:nvSpPr>
        <p:spPr>
          <a:xfrm>
            <a:off x="2011410" y="2916035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 dirty="0">
              <a:solidFill>
                <a:schemeClr val="bg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5771D1F6-A692-704B-A883-509018ED0CF5}"/>
              </a:ext>
            </a:extLst>
          </p:cNvPr>
          <p:cNvSpPr/>
          <p:nvPr/>
        </p:nvSpPr>
        <p:spPr>
          <a:xfrm>
            <a:off x="3317362" y="3357000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 dirty="0">
              <a:solidFill>
                <a:schemeClr val="bg1"/>
              </a:solidFill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01E25621-BD9D-2542-A1BB-B7D34E420C85}"/>
              </a:ext>
            </a:extLst>
          </p:cNvPr>
          <p:cNvSpPr/>
          <p:nvPr/>
        </p:nvSpPr>
        <p:spPr>
          <a:xfrm>
            <a:off x="2437182" y="1842013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 dirty="0">
              <a:solidFill>
                <a:schemeClr val="bg1"/>
              </a:solidFill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43021D57-D07B-D84D-9207-FFCA7392B092}"/>
              </a:ext>
            </a:extLst>
          </p:cNvPr>
          <p:cNvSpPr/>
          <p:nvPr/>
        </p:nvSpPr>
        <p:spPr>
          <a:xfrm>
            <a:off x="3245362" y="2434069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 dirty="0">
              <a:solidFill>
                <a:schemeClr val="bg1"/>
              </a:solidFill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99ABCBF7-A95D-A249-8A32-EEDEEF67D213}"/>
              </a:ext>
            </a:extLst>
          </p:cNvPr>
          <p:cNvSpPr/>
          <p:nvPr/>
        </p:nvSpPr>
        <p:spPr>
          <a:xfrm>
            <a:off x="4308350" y="3579404"/>
            <a:ext cx="144000" cy="1440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400" b="1" dirty="0">
              <a:solidFill>
                <a:schemeClr val="bg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130E479E-164D-5440-9B14-1585E2E5C204}"/>
              </a:ext>
            </a:extLst>
          </p:cNvPr>
          <p:cNvCxnSpPr>
            <a:cxnSpLocks/>
            <a:stCxn id="88" idx="4"/>
            <a:endCxn id="85" idx="0"/>
          </p:cNvCxnSpPr>
          <p:nvPr/>
        </p:nvCxnSpPr>
        <p:spPr>
          <a:xfrm>
            <a:off x="1102920" y="3811875"/>
            <a:ext cx="540240" cy="85274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61B2C889-EE8E-4B43-A6D8-CBD8CEEDEB44}"/>
              </a:ext>
            </a:extLst>
          </p:cNvPr>
          <p:cNvCxnSpPr>
            <a:cxnSpLocks/>
            <a:stCxn id="99" idx="2"/>
            <a:endCxn id="85" idx="6"/>
          </p:cNvCxnSpPr>
          <p:nvPr/>
        </p:nvCxnSpPr>
        <p:spPr>
          <a:xfrm flipH="1">
            <a:off x="1751160" y="4592623"/>
            <a:ext cx="1384692" cy="18000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8304A974-C441-2A4E-A160-7D6E541523D0}"/>
              </a:ext>
            </a:extLst>
          </p:cNvPr>
          <p:cNvCxnSpPr>
            <a:cxnSpLocks/>
            <a:stCxn id="90" idx="3"/>
            <a:endCxn id="85" idx="7"/>
          </p:cNvCxnSpPr>
          <p:nvPr/>
        </p:nvCxnSpPr>
        <p:spPr>
          <a:xfrm flipH="1">
            <a:off x="1719528" y="4082976"/>
            <a:ext cx="500880" cy="61327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57F810A3-C93A-044A-8227-D3EFE1F70A2F}"/>
              </a:ext>
            </a:extLst>
          </p:cNvPr>
          <p:cNvCxnSpPr>
            <a:cxnSpLocks/>
            <a:stCxn id="103" idx="3"/>
            <a:endCxn id="88" idx="7"/>
          </p:cNvCxnSpPr>
          <p:nvPr/>
        </p:nvCxnSpPr>
        <p:spPr>
          <a:xfrm flipH="1">
            <a:off x="1153832" y="1964925"/>
            <a:ext cx="1304438" cy="172403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13A7261-6248-F547-8955-2E9EA926E2A5}"/>
              </a:ext>
            </a:extLst>
          </p:cNvPr>
          <p:cNvCxnSpPr>
            <a:cxnSpLocks/>
            <a:stCxn id="100" idx="3"/>
            <a:endCxn id="88" idx="6"/>
          </p:cNvCxnSpPr>
          <p:nvPr/>
        </p:nvCxnSpPr>
        <p:spPr>
          <a:xfrm flipH="1">
            <a:off x="1174920" y="3038947"/>
            <a:ext cx="857578" cy="70092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F9FAFEF6-72C3-EB4D-9FA7-EC0D9A5E049C}"/>
              </a:ext>
            </a:extLst>
          </p:cNvPr>
          <p:cNvCxnSpPr>
            <a:cxnSpLocks/>
            <a:stCxn id="116" idx="3"/>
            <a:endCxn id="100" idx="6"/>
          </p:cNvCxnSpPr>
          <p:nvPr/>
        </p:nvCxnSpPr>
        <p:spPr>
          <a:xfrm flipH="1">
            <a:off x="2155410" y="2556981"/>
            <a:ext cx="1111040" cy="431054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3722DA2C-4AC9-804D-B479-3C0FEF40F560}"/>
              </a:ext>
            </a:extLst>
          </p:cNvPr>
          <p:cNvCxnSpPr>
            <a:cxnSpLocks/>
            <a:stCxn id="103" idx="6"/>
            <a:endCxn id="68" idx="1"/>
          </p:cNvCxnSpPr>
          <p:nvPr/>
        </p:nvCxnSpPr>
        <p:spPr>
          <a:xfrm>
            <a:off x="2581182" y="1914013"/>
            <a:ext cx="1235848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AE5E355C-DE45-5249-A750-6D2F457F6397}"/>
              </a:ext>
            </a:extLst>
          </p:cNvPr>
          <p:cNvCxnSpPr>
            <a:cxnSpLocks/>
            <a:stCxn id="116" idx="1"/>
            <a:endCxn id="103" idx="5"/>
          </p:cNvCxnSpPr>
          <p:nvPr/>
        </p:nvCxnSpPr>
        <p:spPr>
          <a:xfrm flipH="1" flipV="1">
            <a:off x="2560094" y="1964925"/>
            <a:ext cx="706356" cy="490232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9584805-3035-5B45-A666-AC9A992E4D85}"/>
              </a:ext>
            </a:extLst>
          </p:cNvPr>
          <p:cNvCxnSpPr>
            <a:cxnSpLocks/>
            <a:stCxn id="68" idx="2"/>
            <a:endCxn id="116" idx="6"/>
          </p:cNvCxnSpPr>
          <p:nvPr/>
        </p:nvCxnSpPr>
        <p:spPr>
          <a:xfrm flipH="1">
            <a:off x="3389362" y="2276123"/>
            <a:ext cx="789778" cy="229946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7C946FFC-A1B1-BA47-915B-073F7C93E990}"/>
              </a:ext>
            </a:extLst>
          </p:cNvPr>
          <p:cNvCxnSpPr>
            <a:cxnSpLocks/>
            <a:stCxn id="103" idx="4"/>
            <a:endCxn id="100" idx="7"/>
          </p:cNvCxnSpPr>
          <p:nvPr/>
        </p:nvCxnSpPr>
        <p:spPr>
          <a:xfrm flipH="1">
            <a:off x="2134322" y="1986013"/>
            <a:ext cx="374860" cy="95111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A7DA4685-D0F0-5444-BEFC-AFC68B20A199}"/>
              </a:ext>
            </a:extLst>
          </p:cNvPr>
          <p:cNvCxnSpPr>
            <a:cxnSpLocks/>
            <a:stCxn id="90" idx="1"/>
            <a:endCxn id="88" idx="6"/>
          </p:cNvCxnSpPr>
          <p:nvPr/>
        </p:nvCxnSpPr>
        <p:spPr>
          <a:xfrm flipH="1" flipV="1">
            <a:off x="1174920" y="3739875"/>
            <a:ext cx="1045488" cy="24127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D28F36F0-928A-4944-A39A-C9525E5927A2}"/>
              </a:ext>
            </a:extLst>
          </p:cNvPr>
          <p:cNvCxnSpPr>
            <a:cxnSpLocks/>
            <a:stCxn id="100" idx="5"/>
            <a:endCxn id="90" idx="0"/>
          </p:cNvCxnSpPr>
          <p:nvPr/>
        </p:nvCxnSpPr>
        <p:spPr>
          <a:xfrm>
            <a:off x="2134322" y="3038947"/>
            <a:ext cx="136998" cy="921117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25CCFC4D-AE48-BC4A-84E3-2C4AEF199950}"/>
              </a:ext>
            </a:extLst>
          </p:cNvPr>
          <p:cNvCxnSpPr>
            <a:cxnSpLocks/>
            <a:stCxn id="101" idx="3"/>
            <a:endCxn id="90" idx="7"/>
          </p:cNvCxnSpPr>
          <p:nvPr/>
        </p:nvCxnSpPr>
        <p:spPr>
          <a:xfrm flipH="1">
            <a:off x="2322232" y="3479912"/>
            <a:ext cx="1016218" cy="50124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9D0866C0-D861-BF42-B0E2-5917F4499273}"/>
              </a:ext>
            </a:extLst>
          </p:cNvPr>
          <p:cNvCxnSpPr>
            <a:cxnSpLocks/>
            <a:stCxn id="117" idx="3"/>
            <a:endCxn id="99" idx="7"/>
          </p:cNvCxnSpPr>
          <p:nvPr/>
        </p:nvCxnSpPr>
        <p:spPr>
          <a:xfrm flipH="1">
            <a:off x="3258764" y="3702316"/>
            <a:ext cx="1070674" cy="83939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4B6A3618-46EA-2145-B739-F0220FEFD602}"/>
              </a:ext>
            </a:extLst>
          </p:cNvPr>
          <p:cNvCxnSpPr>
            <a:cxnSpLocks/>
            <a:stCxn id="68" idx="2"/>
            <a:endCxn id="117" idx="0"/>
          </p:cNvCxnSpPr>
          <p:nvPr/>
        </p:nvCxnSpPr>
        <p:spPr>
          <a:xfrm>
            <a:off x="4179140" y="2276123"/>
            <a:ext cx="201210" cy="1303281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EC08F36A-1543-FF41-A495-7B07BD5D2BA3}"/>
              </a:ext>
            </a:extLst>
          </p:cNvPr>
          <p:cNvCxnSpPr>
            <a:cxnSpLocks/>
            <a:stCxn id="68" idx="2"/>
            <a:endCxn id="101" idx="7"/>
          </p:cNvCxnSpPr>
          <p:nvPr/>
        </p:nvCxnSpPr>
        <p:spPr>
          <a:xfrm flipH="1">
            <a:off x="3440274" y="2276123"/>
            <a:ext cx="738866" cy="110196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8F75914-988C-EB47-8CD2-B6169786D21B}"/>
              </a:ext>
            </a:extLst>
          </p:cNvPr>
          <p:cNvCxnSpPr>
            <a:cxnSpLocks/>
            <a:stCxn id="117" idx="2"/>
            <a:endCxn id="101" idx="6"/>
          </p:cNvCxnSpPr>
          <p:nvPr/>
        </p:nvCxnSpPr>
        <p:spPr>
          <a:xfrm flipH="1" flipV="1">
            <a:off x="3461362" y="3429000"/>
            <a:ext cx="846988" cy="222404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12F72F09-0F53-C241-B56F-362F037E7060}"/>
              </a:ext>
            </a:extLst>
          </p:cNvPr>
          <p:cNvCxnSpPr>
            <a:cxnSpLocks/>
            <a:stCxn id="101" idx="4"/>
            <a:endCxn id="99" idx="0"/>
          </p:cNvCxnSpPr>
          <p:nvPr/>
        </p:nvCxnSpPr>
        <p:spPr>
          <a:xfrm flipH="1">
            <a:off x="3207852" y="3501000"/>
            <a:ext cx="181510" cy="101962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EA903C58-1286-1C40-823E-3A4D9138FE0E}"/>
              </a:ext>
            </a:extLst>
          </p:cNvPr>
          <p:cNvCxnSpPr>
            <a:cxnSpLocks/>
            <a:stCxn id="116" idx="4"/>
            <a:endCxn id="90" idx="7"/>
          </p:cNvCxnSpPr>
          <p:nvPr/>
        </p:nvCxnSpPr>
        <p:spPr>
          <a:xfrm flipH="1">
            <a:off x="2322232" y="2578069"/>
            <a:ext cx="995130" cy="1403083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17E31A87-FDAF-5B4A-8853-65DC07D6959A}"/>
              </a:ext>
            </a:extLst>
          </p:cNvPr>
          <p:cNvCxnSpPr>
            <a:cxnSpLocks/>
            <a:stCxn id="116" idx="5"/>
            <a:endCxn id="101" idx="0"/>
          </p:cNvCxnSpPr>
          <p:nvPr/>
        </p:nvCxnSpPr>
        <p:spPr>
          <a:xfrm>
            <a:off x="3368274" y="2556981"/>
            <a:ext cx="21088" cy="800019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B34326C2-ECF0-C949-9FB1-0CB7778CDB79}"/>
              </a:ext>
            </a:extLst>
          </p:cNvPr>
          <p:cNvCxnSpPr>
            <a:cxnSpLocks/>
          </p:cNvCxnSpPr>
          <p:nvPr/>
        </p:nvCxnSpPr>
        <p:spPr>
          <a:xfrm flipH="1">
            <a:off x="1716720" y="4082976"/>
            <a:ext cx="500880" cy="613279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72EEE57B-E2E6-BE49-9795-F1728CB7B2D9}"/>
              </a:ext>
            </a:extLst>
          </p:cNvPr>
          <p:cNvCxnSpPr>
            <a:cxnSpLocks/>
            <a:stCxn id="101" idx="3"/>
            <a:endCxn id="90" idx="7"/>
          </p:cNvCxnSpPr>
          <p:nvPr/>
        </p:nvCxnSpPr>
        <p:spPr>
          <a:xfrm flipH="1">
            <a:off x="2322232" y="3479912"/>
            <a:ext cx="1016218" cy="501240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6B85EB39-A815-084D-9E9C-4F031EE73C03}"/>
              </a:ext>
            </a:extLst>
          </p:cNvPr>
          <p:cNvCxnSpPr>
            <a:cxnSpLocks/>
            <a:stCxn id="68" idx="2"/>
            <a:endCxn id="101" idx="7"/>
          </p:cNvCxnSpPr>
          <p:nvPr/>
        </p:nvCxnSpPr>
        <p:spPr>
          <a:xfrm flipH="1">
            <a:off x="3440274" y="2276123"/>
            <a:ext cx="738866" cy="1101965"/>
          </a:xfrm>
          <a:prstGeom prst="lin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BD9CBB9-17F7-A54D-86A8-8D0FE29EC931}"/>
              </a:ext>
            </a:extLst>
          </p:cNvPr>
          <p:cNvSpPr/>
          <p:nvPr/>
        </p:nvSpPr>
        <p:spPr>
          <a:xfrm>
            <a:off x="1100112" y="416462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F53971A-D238-8748-8318-41500C4B6E8A}"/>
              </a:ext>
            </a:extLst>
          </p:cNvPr>
          <p:cNvSpPr/>
          <p:nvPr/>
        </p:nvSpPr>
        <p:spPr>
          <a:xfrm>
            <a:off x="1694072" y="401394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2D191F09-B3DD-8446-A4BB-2E92A023162E}"/>
              </a:ext>
            </a:extLst>
          </p:cNvPr>
          <p:cNvSpPr/>
          <p:nvPr/>
        </p:nvSpPr>
        <p:spPr>
          <a:xfrm>
            <a:off x="2384734" y="431329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CFBF1619-DA4B-1A48-9FA9-0BDD74CE4DAF}"/>
              </a:ext>
            </a:extLst>
          </p:cNvPr>
          <p:cNvSpPr/>
          <p:nvPr/>
        </p:nvSpPr>
        <p:spPr>
          <a:xfrm>
            <a:off x="2790244" y="329854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91631AEF-A5CB-A74E-BC58-21F197418625}"/>
              </a:ext>
            </a:extLst>
          </p:cNvPr>
          <p:cNvSpPr/>
          <p:nvPr/>
        </p:nvSpPr>
        <p:spPr>
          <a:xfrm>
            <a:off x="2567401" y="298081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5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A515FF84-4C29-8A4C-A5FE-86D2AA2A9000}"/>
              </a:ext>
            </a:extLst>
          </p:cNvPr>
          <p:cNvSpPr/>
          <p:nvPr/>
        </p:nvSpPr>
        <p:spPr>
          <a:xfrm>
            <a:off x="3521749" y="203692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A3FCF5F6-1EB9-234B-AA16-F1DFEC445B48}"/>
              </a:ext>
            </a:extLst>
          </p:cNvPr>
          <p:cNvSpPr/>
          <p:nvPr/>
        </p:nvSpPr>
        <p:spPr>
          <a:xfrm>
            <a:off x="3602650" y="252746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D8FCC46C-B22C-854B-8CD5-F598A708F736}"/>
              </a:ext>
            </a:extLst>
          </p:cNvPr>
          <p:cNvSpPr/>
          <p:nvPr/>
        </p:nvSpPr>
        <p:spPr>
          <a:xfrm>
            <a:off x="1652497" y="3552826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251FA3A0-0B89-BB41-BFD8-34A9E966FC63}"/>
              </a:ext>
            </a:extLst>
          </p:cNvPr>
          <p:cNvSpPr/>
          <p:nvPr/>
        </p:nvSpPr>
        <p:spPr>
          <a:xfrm>
            <a:off x="1918100" y="326736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0C0BF360-9DB2-C840-A107-1E46741A25A3}"/>
              </a:ext>
            </a:extLst>
          </p:cNvPr>
          <p:cNvSpPr/>
          <p:nvPr/>
        </p:nvSpPr>
        <p:spPr>
          <a:xfrm>
            <a:off x="2535530" y="2445412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B471E9EA-887F-0742-B3AD-94652227F694}"/>
              </a:ext>
            </a:extLst>
          </p:cNvPr>
          <p:cNvSpPr/>
          <p:nvPr/>
        </p:nvSpPr>
        <p:spPr>
          <a:xfrm>
            <a:off x="2931819" y="1988071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88135C96-F865-7240-9C46-258FA03627B2}"/>
              </a:ext>
            </a:extLst>
          </p:cNvPr>
          <p:cNvSpPr/>
          <p:nvPr/>
        </p:nvSpPr>
        <p:spPr>
          <a:xfrm>
            <a:off x="3166519" y="157013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4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38310FD8-3ED4-1E4A-9968-E5EDA30529AD}"/>
              </a:ext>
            </a:extLst>
          </p:cNvPr>
          <p:cNvSpPr/>
          <p:nvPr/>
        </p:nvSpPr>
        <p:spPr>
          <a:xfrm>
            <a:off x="1535160" y="2475865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7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68F5D040-678F-B54F-9A83-1F2AF93A4AE5}"/>
              </a:ext>
            </a:extLst>
          </p:cNvPr>
          <p:cNvSpPr/>
          <p:nvPr/>
        </p:nvSpPr>
        <p:spPr>
          <a:xfrm>
            <a:off x="3015676" y="3807030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B39B2DFE-BEF9-D740-AFFA-85D4A7880919}"/>
              </a:ext>
            </a:extLst>
          </p:cNvPr>
          <p:cNvSpPr/>
          <p:nvPr/>
        </p:nvSpPr>
        <p:spPr>
          <a:xfrm>
            <a:off x="3817030" y="3218878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F49C55C8-F785-2E45-A1AD-B6BB34601F08}"/>
              </a:ext>
            </a:extLst>
          </p:cNvPr>
          <p:cNvSpPr/>
          <p:nvPr/>
        </p:nvSpPr>
        <p:spPr>
          <a:xfrm>
            <a:off x="4305249" y="2743097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10896A3F-1306-604D-A0B6-C152E30A0BE2}"/>
              </a:ext>
            </a:extLst>
          </p:cNvPr>
          <p:cNvSpPr/>
          <p:nvPr/>
        </p:nvSpPr>
        <p:spPr>
          <a:xfrm>
            <a:off x="3882683" y="4032064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en-DE" dirty="0">
                <a:solidFill>
                  <a:prstClr val="black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8126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>
            <a:extLst>
              <a:ext uri="{FF2B5EF4-FFF2-40B4-BE49-F238E27FC236}">
                <a16:creationId xmlns:a16="http://schemas.microsoft.com/office/drawing/2014/main" id="{3D6E4485-17E5-7D49-A5A3-41B59F51B216}"/>
              </a:ext>
            </a:extLst>
          </p:cNvPr>
          <p:cNvSpPr txBox="1"/>
          <p:nvPr/>
        </p:nvSpPr>
        <p:spPr>
          <a:xfrm>
            <a:off x="10623435" y="3739875"/>
            <a:ext cx="1568565" cy="330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chemeClr val="bg1"/>
                </a:solidFill>
              </a:rPr>
              <a:t>Interpretation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3A8699-2BD3-6946-815C-C0B29A6BE2CE}"/>
              </a:ext>
            </a:extLst>
          </p:cNvPr>
          <p:cNvGrpSpPr/>
          <p:nvPr/>
        </p:nvGrpSpPr>
        <p:grpSpPr>
          <a:xfrm>
            <a:off x="4492730" y="2450099"/>
            <a:ext cx="724220" cy="897621"/>
            <a:chOff x="1802252" y="1439811"/>
            <a:chExt cx="724220" cy="8976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67D0649-2E05-D445-82AF-2D2D170C9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2A90060-4927-7549-85D3-22378E65C180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F8E0A12-B310-BA40-A173-A66A88E13BFA}"/>
              </a:ext>
            </a:extLst>
          </p:cNvPr>
          <p:cNvGrpSpPr/>
          <p:nvPr/>
        </p:nvGrpSpPr>
        <p:grpSpPr>
          <a:xfrm>
            <a:off x="3345271" y="4353776"/>
            <a:ext cx="724220" cy="897621"/>
            <a:chOff x="1802252" y="1439811"/>
            <a:chExt cx="724220" cy="897621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029A199-D47A-C64F-AB26-6EB1FF165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BBAD3E0-5ECA-BB45-AA7A-C648AC4262E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59A338A-8EFC-8F4B-B0F7-7977842F70F7}"/>
              </a:ext>
            </a:extLst>
          </p:cNvPr>
          <p:cNvGrpSpPr/>
          <p:nvPr/>
        </p:nvGrpSpPr>
        <p:grpSpPr>
          <a:xfrm>
            <a:off x="1915808" y="3123633"/>
            <a:ext cx="724220" cy="897621"/>
            <a:chOff x="1802252" y="1439811"/>
            <a:chExt cx="724220" cy="89762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34A3C75-F5D4-AB42-BB55-A3E35E947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9D0614-A131-2345-B814-A20C7311C2B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DCD6D8A-CC2F-394F-BACC-BE44E6B49D21}"/>
              </a:ext>
            </a:extLst>
          </p:cNvPr>
          <p:cNvGrpSpPr/>
          <p:nvPr/>
        </p:nvGrpSpPr>
        <p:grpSpPr>
          <a:xfrm>
            <a:off x="704475" y="4057922"/>
            <a:ext cx="724220" cy="897621"/>
            <a:chOff x="1802252" y="1439811"/>
            <a:chExt cx="724220" cy="897621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E422997C-961A-D04B-BA39-ED0FC35FA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966CBA4-0492-0F4B-ACB0-1956EB337879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D1A0595-4049-AE44-A39D-A13CDD0B9509}"/>
              </a:ext>
            </a:extLst>
          </p:cNvPr>
          <p:cNvCxnSpPr>
            <a:cxnSpLocks/>
            <a:stCxn id="74" idx="3"/>
            <a:endCxn id="66" idx="1"/>
          </p:cNvCxnSpPr>
          <p:nvPr/>
        </p:nvCxnSpPr>
        <p:spPr>
          <a:xfrm>
            <a:off x="1428695" y="4593433"/>
            <a:ext cx="1916576" cy="2958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79F29A0-AFAA-4D42-A83D-AE24B7C1CACF}"/>
              </a:ext>
            </a:extLst>
          </p:cNvPr>
          <p:cNvCxnSpPr>
            <a:cxnSpLocks/>
            <a:stCxn id="70" idx="2"/>
            <a:endCxn id="66" idx="1"/>
          </p:cNvCxnSpPr>
          <p:nvPr/>
        </p:nvCxnSpPr>
        <p:spPr>
          <a:xfrm>
            <a:off x="2277918" y="4021254"/>
            <a:ext cx="1067353" cy="8680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E182A64-0C79-ED4B-98CD-84CAB2E26131}"/>
              </a:ext>
            </a:extLst>
          </p:cNvPr>
          <p:cNvCxnSpPr>
            <a:cxnSpLocks/>
            <a:stCxn id="70" idx="3"/>
            <a:endCxn id="58" idx="1"/>
          </p:cNvCxnSpPr>
          <p:nvPr/>
        </p:nvCxnSpPr>
        <p:spPr>
          <a:xfrm flipV="1">
            <a:off x="2640028" y="2985610"/>
            <a:ext cx="1852702" cy="6735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FA2FAD-285E-1844-B238-F267431EDA74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347586" y="4593433"/>
            <a:ext cx="35688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31D565D-A66D-2943-BF41-A87D357FDD6B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5216950" y="2985610"/>
            <a:ext cx="611828" cy="1069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103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>
            <a:extLst>
              <a:ext uri="{FF2B5EF4-FFF2-40B4-BE49-F238E27FC236}">
                <a16:creationId xmlns:a16="http://schemas.microsoft.com/office/drawing/2014/main" id="{3D6E4485-17E5-7D49-A5A3-41B59F51B216}"/>
              </a:ext>
            </a:extLst>
          </p:cNvPr>
          <p:cNvSpPr txBox="1"/>
          <p:nvPr/>
        </p:nvSpPr>
        <p:spPr>
          <a:xfrm>
            <a:off x="10623435" y="3739875"/>
            <a:ext cx="1568565" cy="330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chemeClr val="bg1"/>
                </a:solidFill>
              </a:rPr>
              <a:t>Interpretation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3A8699-2BD3-6946-815C-C0B29A6BE2CE}"/>
              </a:ext>
            </a:extLst>
          </p:cNvPr>
          <p:cNvGrpSpPr/>
          <p:nvPr/>
        </p:nvGrpSpPr>
        <p:grpSpPr>
          <a:xfrm>
            <a:off x="4492730" y="2450099"/>
            <a:ext cx="724220" cy="897621"/>
            <a:chOff x="1802252" y="1439811"/>
            <a:chExt cx="724220" cy="8976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67D0649-2E05-D445-82AF-2D2D170C9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2A90060-4927-7549-85D3-22378E65C180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F8E0A12-B310-BA40-A173-A66A88E13BFA}"/>
              </a:ext>
            </a:extLst>
          </p:cNvPr>
          <p:cNvGrpSpPr/>
          <p:nvPr/>
        </p:nvGrpSpPr>
        <p:grpSpPr>
          <a:xfrm>
            <a:off x="3345271" y="4353776"/>
            <a:ext cx="724220" cy="897621"/>
            <a:chOff x="1802252" y="1439811"/>
            <a:chExt cx="724220" cy="897621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029A199-D47A-C64F-AB26-6EB1FF165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BBAD3E0-5ECA-BB45-AA7A-C648AC4262E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59A338A-8EFC-8F4B-B0F7-7977842F70F7}"/>
              </a:ext>
            </a:extLst>
          </p:cNvPr>
          <p:cNvGrpSpPr/>
          <p:nvPr/>
        </p:nvGrpSpPr>
        <p:grpSpPr>
          <a:xfrm>
            <a:off x="1915808" y="3123633"/>
            <a:ext cx="724220" cy="897621"/>
            <a:chOff x="1802252" y="1439811"/>
            <a:chExt cx="724220" cy="89762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34A3C75-F5D4-AB42-BB55-A3E35E947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9D0614-A131-2345-B814-A20C7311C2B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DCD6D8A-CC2F-394F-BACC-BE44E6B49D21}"/>
              </a:ext>
            </a:extLst>
          </p:cNvPr>
          <p:cNvGrpSpPr/>
          <p:nvPr/>
        </p:nvGrpSpPr>
        <p:grpSpPr>
          <a:xfrm>
            <a:off x="704475" y="4057922"/>
            <a:ext cx="724220" cy="897621"/>
            <a:chOff x="1802252" y="1439811"/>
            <a:chExt cx="724220" cy="897621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E422997C-961A-D04B-BA39-ED0FC35FA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966CBA4-0492-0F4B-ACB0-1956EB337879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D1A0595-4049-AE44-A39D-A13CDD0B9509}"/>
              </a:ext>
            </a:extLst>
          </p:cNvPr>
          <p:cNvCxnSpPr>
            <a:cxnSpLocks/>
            <a:stCxn id="74" idx="3"/>
            <a:endCxn id="70" idx="2"/>
          </p:cNvCxnSpPr>
          <p:nvPr/>
        </p:nvCxnSpPr>
        <p:spPr>
          <a:xfrm flipV="1">
            <a:off x="1428695" y="4021254"/>
            <a:ext cx="849223" cy="572179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79F29A0-AFAA-4D42-A83D-AE24B7C1CACF}"/>
              </a:ext>
            </a:extLst>
          </p:cNvPr>
          <p:cNvCxnSpPr>
            <a:cxnSpLocks/>
            <a:stCxn id="70" idx="2"/>
            <a:endCxn id="66" idx="1"/>
          </p:cNvCxnSpPr>
          <p:nvPr/>
        </p:nvCxnSpPr>
        <p:spPr>
          <a:xfrm>
            <a:off x="2277918" y="4021254"/>
            <a:ext cx="1067353" cy="8680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E182A64-0C79-ED4B-98CD-84CAB2E26131}"/>
              </a:ext>
            </a:extLst>
          </p:cNvPr>
          <p:cNvCxnSpPr>
            <a:cxnSpLocks/>
            <a:stCxn id="66" idx="3"/>
            <a:endCxn id="58" idx="2"/>
          </p:cNvCxnSpPr>
          <p:nvPr/>
        </p:nvCxnSpPr>
        <p:spPr>
          <a:xfrm flipV="1">
            <a:off x="4069491" y="3347720"/>
            <a:ext cx="785349" cy="154156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FA2FAD-285E-1844-B238-F267431EDA74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347586" y="4593433"/>
            <a:ext cx="35688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31D565D-A66D-2943-BF41-A87D357FDD6B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5216950" y="2985610"/>
            <a:ext cx="611828" cy="1069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26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Box 86">
            <a:extLst>
              <a:ext uri="{FF2B5EF4-FFF2-40B4-BE49-F238E27FC236}">
                <a16:creationId xmlns:a16="http://schemas.microsoft.com/office/drawing/2014/main" id="{3D6E4485-17E5-7D49-A5A3-41B59F51B216}"/>
              </a:ext>
            </a:extLst>
          </p:cNvPr>
          <p:cNvSpPr txBox="1"/>
          <p:nvPr/>
        </p:nvSpPr>
        <p:spPr>
          <a:xfrm>
            <a:off x="10623435" y="3739875"/>
            <a:ext cx="1568565" cy="330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chemeClr val="bg1"/>
                </a:solidFill>
              </a:rPr>
              <a:t>Interpretation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3A8699-2BD3-6946-815C-C0B29A6BE2CE}"/>
              </a:ext>
            </a:extLst>
          </p:cNvPr>
          <p:cNvGrpSpPr/>
          <p:nvPr/>
        </p:nvGrpSpPr>
        <p:grpSpPr>
          <a:xfrm>
            <a:off x="4492730" y="2450099"/>
            <a:ext cx="724220" cy="897621"/>
            <a:chOff x="1802252" y="1439811"/>
            <a:chExt cx="724220" cy="8976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67D0649-2E05-D445-82AF-2D2D170C9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2A90060-4927-7549-85D3-22378E65C180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F8E0A12-B310-BA40-A173-A66A88E13BFA}"/>
              </a:ext>
            </a:extLst>
          </p:cNvPr>
          <p:cNvGrpSpPr/>
          <p:nvPr/>
        </p:nvGrpSpPr>
        <p:grpSpPr>
          <a:xfrm>
            <a:off x="3345271" y="4353776"/>
            <a:ext cx="724220" cy="897621"/>
            <a:chOff x="1802252" y="1439811"/>
            <a:chExt cx="724220" cy="897621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029A199-D47A-C64F-AB26-6EB1FF165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BBAD3E0-5ECA-BB45-AA7A-C648AC4262E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59A338A-8EFC-8F4B-B0F7-7977842F70F7}"/>
              </a:ext>
            </a:extLst>
          </p:cNvPr>
          <p:cNvGrpSpPr/>
          <p:nvPr/>
        </p:nvGrpSpPr>
        <p:grpSpPr>
          <a:xfrm>
            <a:off x="1915808" y="3123633"/>
            <a:ext cx="724220" cy="897621"/>
            <a:chOff x="1802252" y="1439811"/>
            <a:chExt cx="724220" cy="89762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34A3C75-F5D4-AB42-BB55-A3E35E947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9D0614-A131-2345-B814-A20C7311C2B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DCD6D8A-CC2F-394F-BACC-BE44E6B49D21}"/>
              </a:ext>
            </a:extLst>
          </p:cNvPr>
          <p:cNvGrpSpPr/>
          <p:nvPr/>
        </p:nvGrpSpPr>
        <p:grpSpPr>
          <a:xfrm>
            <a:off x="704475" y="4057922"/>
            <a:ext cx="724220" cy="897621"/>
            <a:chOff x="1802252" y="1439811"/>
            <a:chExt cx="724220" cy="897621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E422997C-961A-D04B-BA39-ED0FC35FA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966CBA4-0492-0F4B-ACB0-1956EB337879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D1A0595-4049-AE44-A39D-A13CDD0B9509}"/>
              </a:ext>
            </a:extLst>
          </p:cNvPr>
          <p:cNvCxnSpPr>
            <a:cxnSpLocks/>
            <a:stCxn id="74" idx="3"/>
            <a:endCxn id="66" idx="1"/>
          </p:cNvCxnSpPr>
          <p:nvPr/>
        </p:nvCxnSpPr>
        <p:spPr>
          <a:xfrm>
            <a:off x="1428695" y="4593433"/>
            <a:ext cx="1916576" cy="2958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79F29A0-AFAA-4D42-A83D-AE24B7C1CACF}"/>
              </a:ext>
            </a:extLst>
          </p:cNvPr>
          <p:cNvCxnSpPr>
            <a:cxnSpLocks/>
            <a:stCxn id="70" idx="2"/>
            <a:endCxn id="66" idx="1"/>
          </p:cNvCxnSpPr>
          <p:nvPr/>
        </p:nvCxnSpPr>
        <p:spPr>
          <a:xfrm>
            <a:off x="2277918" y="4021254"/>
            <a:ext cx="1067353" cy="8680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E182A64-0C79-ED4B-98CD-84CAB2E26131}"/>
              </a:ext>
            </a:extLst>
          </p:cNvPr>
          <p:cNvCxnSpPr>
            <a:cxnSpLocks/>
            <a:stCxn id="70" idx="3"/>
            <a:endCxn id="58" idx="1"/>
          </p:cNvCxnSpPr>
          <p:nvPr/>
        </p:nvCxnSpPr>
        <p:spPr>
          <a:xfrm flipV="1">
            <a:off x="2640028" y="2985610"/>
            <a:ext cx="1852702" cy="6735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FA2FAD-285E-1844-B238-F267431EDA74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347586" y="4593433"/>
            <a:ext cx="35688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31D565D-A66D-2943-BF41-A87D357FDD6B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5216950" y="2985610"/>
            <a:ext cx="611828" cy="1069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4A7E43-9C64-C941-B654-B2536885D462}"/>
              </a:ext>
            </a:extLst>
          </p:cNvPr>
          <p:cNvCxnSpPr>
            <a:cxnSpLocks/>
          </p:cNvCxnSpPr>
          <p:nvPr/>
        </p:nvCxnSpPr>
        <p:spPr>
          <a:xfrm>
            <a:off x="1428695" y="4593433"/>
            <a:ext cx="1916576" cy="29585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F2F5A3-C7E5-2742-AA06-BDB4B5BDE240}"/>
              </a:ext>
            </a:extLst>
          </p:cNvPr>
          <p:cNvCxnSpPr>
            <a:cxnSpLocks/>
            <a:stCxn id="70" idx="3"/>
            <a:endCxn id="58" idx="1"/>
          </p:cNvCxnSpPr>
          <p:nvPr/>
        </p:nvCxnSpPr>
        <p:spPr>
          <a:xfrm flipV="1">
            <a:off x="2640028" y="2985610"/>
            <a:ext cx="1852702" cy="67353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656A94-B890-614F-AD50-2C4BCF7F89D5}"/>
              </a:ext>
            </a:extLst>
          </p:cNvPr>
          <p:cNvCxnSpPr>
            <a:cxnSpLocks/>
          </p:cNvCxnSpPr>
          <p:nvPr/>
        </p:nvCxnSpPr>
        <p:spPr>
          <a:xfrm flipV="1">
            <a:off x="1428695" y="4021254"/>
            <a:ext cx="849223" cy="57217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3A7C069-24DB-8C42-8BFE-DF653F7AFD8A}"/>
              </a:ext>
            </a:extLst>
          </p:cNvPr>
          <p:cNvCxnSpPr>
            <a:cxnSpLocks/>
          </p:cNvCxnSpPr>
          <p:nvPr/>
        </p:nvCxnSpPr>
        <p:spPr>
          <a:xfrm flipV="1">
            <a:off x="4069491" y="3347720"/>
            <a:ext cx="785349" cy="154156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927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3A8699-2BD3-6946-815C-C0B29A6BE2CE}"/>
              </a:ext>
            </a:extLst>
          </p:cNvPr>
          <p:cNvGrpSpPr/>
          <p:nvPr/>
        </p:nvGrpSpPr>
        <p:grpSpPr>
          <a:xfrm>
            <a:off x="4492730" y="2450099"/>
            <a:ext cx="724220" cy="897621"/>
            <a:chOff x="1802252" y="1439811"/>
            <a:chExt cx="724220" cy="8976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67D0649-2E05-D445-82AF-2D2D170C9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2A90060-4927-7549-85D3-22378E65C180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F8E0A12-B310-BA40-A173-A66A88E13BFA}"/>
              </a:ext>
            </a:extLst>
          </p:cNvPr>
          <p:cNvGrpSpPr/>
          <p:nvPr/>
        </p:nvGrpSpPr>
        <p:grpSpPr>
          <a:xfrm>
            <a:off x="3345271" y="4353776"/>
            <a:ext cx="724220" cy="897621"/>
            <a:chOff x="1802252" y="1439811"/>
            <a:chExt cx="724220" cy="897621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029A199-D47A-C64F-AB26-6EB1FF165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BBAD3E0-5ECA-BB45-AA7A-C648AC4262E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59A338A-8EFC-8F4B-B0F7-7977842F70F7}"/>
              </a:ext>
            </a:extLst>
          </p:cNvPr>
          <p:cNvGrpSpPr/>
          <p:nvPr/>
        </p:nvGrpSpPr>
        <p:grpSpPr>
          <a:xfrm>
            <a:off x="1915808" y="3123633"/>
            <a:ext cx="724220" cy="897621"/>
            <a:chOff x="1802252" y="1439811"/>
            <a:chExt cx="724220" cy="89762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34A3C75-F5D4-AB42-BB55-A3E35E947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9D0614-A131-2345-B814-A20C7311C2B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DCD6D8A-CC2F-394F-BACC-BE44E6B49D21}"/>
              </a:ext>
            </a:extLst>
          </p:cNvPr>
          <p:cNvGrpSpPr/>
          <p:nvPr/>
        </p:nvGrpSpPr>
        <p:grpSpPr>
          <a:xfrm>
            <a:off x="704475" y="4057922"/>
            <a:ext cx="724220" cy="897621"/>
            <a:chOff x="1802252" y="1439811"/>
            <a:chExt cx="724220" cy="897621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E422997C-961A-D04B-BA39-ED0FC35FA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966CBA4-0492-0F4B-ACB0-1956EB337879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79F29A0-AFAA-4D42-A83D-AE24B7C1CACF}"/>
              </a:ext>
            </a:extLst>
          </p:cNvPr>
          <p:cNvCxnSpPr>
            <a:cxnSpLocks/>
            <a:stCxn id="70" idx="2"/>
            <a:endCxn id="66" idx="1"/>
          </p:cNvCxnSpPr>
          <p:nvPr/>
        </p:nvCxnSpPr>
        <p:spPr>
          <a:xfrm>
            <a:off x="2277918" y="4021254"/>
            <a:ext cx="1067353" cy="8680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FA2FAD-285E-1844-B238-F267431EDA74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347586" y="4593433"/>
            <a:ext cx="35688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31D565D-A66D-2943-BF41-A87D357FDD6B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5216950" y="2985610"/>
            <a:ext cx="611828" cy="1069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4A7E43-9C64-C941-B654-B2536885D462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1428695" y="4021254"/>
            <a:ext cx="849223" cy="57217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F2F5A3-C7E5-2742-AA06-BDB4B5BDE240}"/>
              </a:ext>
            </a:extLst>
          </p:cNvPr>
          <p:cNvCxnSpPr>
            <a:cxnSpLocks/>
            <a:stCxn id="66" idx="3"/>
            <a:endCxn id="58" idx="2"/>
          </p:cNvCxnSpPr>
          <p:nvPr/>
        </p:nvCxnSpPr>
        <p:spPr>
          <a:xfrm flipV="1">
            <a:off x="4069491" y="3347720"/>
            <a:ext cx="785349" cy="154156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145221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3A8699-2BD3-6946-815C-C0B29A6BE2CE}"/>
              </a:ext>
            </a:extLst>
          </p:cNvPr>
          <p:cNvGrpSpPr/>
          <p:nvPr/>
        </p:nvGrpSpPr>
        <p:grpSpPr>
          <a:xfrm>
            <a:off x="4665450" y="1322339"/>
            <a:ext cx="724220" cy="897621"/>
            <a:chOff x="1802252" y="1439811"/>
            <a:chExt cx="724220" cy="8976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67D0649-2E05-D445-82AF-2D2D170C9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2A90060-4927-7549-85D3-22378E65C180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F8E0A12-B310-BA40-A173-A66A88E13BFA}"/>
              </a:ext>
            </a:extLst>
          </p:cNvPr>
          <p:cNvGrpSpPr/>
          <p:nvPr/>
        </p:nvGrpSpPr>
        <p:grpSpPr>
          <a:xfrm>
            <a:off x="3345271" y="4353776"/>
            <a:ext cx="724220" cy="897621"/>
            <a:chOff x="1802252" y="1439811"/>
            <a:chExt cx="724220" cy="897621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029A199-D47A-C64F-AB26-6EB1FF165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BBAD3E0-5ECA-BB45-AA7A-C648AC4262E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59A338A-8EFC-8F4B-B0F7-7977842F70F7}"/>
              </a:ext>
            </a:extLst>
          </p:cNvPr>
          <p:cNvGrpSpPr/>
          <p:nvPr/>
        </p:nvGrpSpPr>
        <p:grpSpPr>
          <a:xfrm>
            <a:off x="1915808" y="3123633"/>
            <a:ext cx="724220" cy="897621"/>
            <a:chOff x="1802252" y="1439811"/>
            <a:chExt cx="724220" cy="89762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34A3C75-F5D4-AB42-BB55-A3E35E947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9D0614-A131-2345-B814-A20C7311C2B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DCD6D8A-CC2F-394F-BACC-BE44E6B49D21}"/>
              </a:ext>
            </a:extLst>
          </p:cNvPr>
          <p:cNvGrpSpPr/>
          <p:nvPr/>
        </p:nvGrpSpPr>
        <p:grpSpPr>
          <a:xfrm>
            <a:off x="704475" y="4057922"/>
            <a:ext cx="724220" cy="897621"/>
            <a:chOff x="1802252" y="1439811"/>
            <a:chExt cx="724220" cy="897621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E422997C-961A-D04B-BA39-ED0FC35FA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966CBA4-0492-0F4B-ACB0-1956EB337879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79F29A0-AFAA-4D42-A83D-AE24B7C1CACF}"/>
              </a:ext>
            </a:extLst>
          </p:cNvPr>
          <p:cNvCxnSpPr>
            <a:cxnSpLocks/>
            <a:stCxn id="70" idx="2"/>
            <a:endCxn id="66" idx="1"/>
          </p:cNvCxnSpPr>
          <p:nvPr/>
        </p:nvCxnSpPr>
        <p:spPr>
          <a:xfrm>
            <a:off x="2277918" y="4021254"/>
            <a:ext cx="1067353" cy="86803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FA2FAD-285E-1844-B238-F267431EDA74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347586" y="4593433"/>
            <a:ext cx="35688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31D565D-A66D-2943-BF41-A87D357FDD6B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5389670" y="1857850"/>
            <a:ext cx="611828" cy="1069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4A7E43-9C64-C941-B654-B2536885D462}"/>
              </a:ext>
            </a:extLst>
          </p:cNvPr>
          <p:cNvCxnSpPr>
            <a:cxnSpLocks/>
            <a:endCxn id="70" idx="2"/>
          </p:cNvCxnSpPr>
          <p:nvPr/>
        </p:nvCxnSpPr>
        <p:spPr>
          <a:xfrm flipV="1">
            <a:off x="1428695" y="4021254"/>
            <a:ext cx="849223" cy="57217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F2F5A3-C7E5-2742-AA06-BDB4B5BDE240}"/>
              </a:ext>
            </a:extLst>
          </p:cNvPr>
          <p:cNvCxnSpPr>
            <a:cxnSpLocks/>
            <a:stCxn id="66" idx="3"/>
            <a:endCxn id="58" idx="2"/>
          </p:cNvCxnSpPr>
          <p:nvPr/>
        </p:nvCxnSpPr>
        <p:spPr>
          <a:xfrm flipV="1">
            <a:off x="4069491" y="2219960"/>
            <a:ext cx="958069" cy="266932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423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D6E4485-17E5-7D49-A5A3-41B59F51B216}"/>
              </a:ext>
            </a:extLst>
          </p:cNvPr>
          <p:cNvSpPr txBox="1"/>
          <p:nvPr/>
        </p:nvSpPr>
        <p:spPr>
          <a:xfrm>
            <a:off x="10623435" y="3739875"/>
            <a:ext cx="1568565" cy="330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chemeClr val="bg1"/>
                </a:solidFill>
              </a:rPr>
              <a:t>Interpretation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F3A8699-2BD3-6946-815C-C0B29A6BE2CE}"/>
              </a:ext>
            </a:extLst>
          </p:cNvPr>
          <p:cNvGrpSpPr/>
          <p:nvPr/>
        </p:nvGrpSpPr>
        <p:grpSpPr>
          <a:xfrm>
            <a:off x="4492730" y="2450099"/>
            <a:ext cx="724220" cy="897621"/>
            <a:chOff x="1802252" y="1439811"/>
            <a:chExt cx="724220" cy="897621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467D0649-2E05-D445-82AF-2D2D170C9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2A90060-4927-7549-85D3-22378E65C180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F8E0A12-B310-BA40-A173-A66A88E13BFA}"/>
              </a:ext>
            </a:extLst>
          </p:cNvPr>
          <p:cNvGrpSpPr/>
          <p:nvPr/>
        </p:nvGrpSpPr>
        <p:grpSpPr>
          <a:xfrm>
            <a:off x="3345271" y="4353776"/>
            <a:ext cx="724220" cy="897621"/>
            <a:chOff x="1802252" y="1439811"/>
            <a:chExt cx="724220" cy="897621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6029A199-D47A-C64F-AB26-6EB1FF165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BBAD3E0-5ECA-BB45-AA7A-C648AC4262E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59A338A-8EFC-8F4B-B0F7-7977842F70F7}"/>
              </a:ext>
            </a:extLst>
          </p:cNvPr>
          <p:cNvGrpSpPr/>
          <p:nvPr/>
        </p:nvGrpSpPr>
        <p:grpSpPr>
          <a:xfrm>
            <a:off x="1915808" y="3123633"/>
            <a:ext cx="724220" cy="897621"/>
            <a:chOff x="1802252" y="1439811"/>
            <a:chExt cx="724220" cy="897621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134A3C75-F5D4-AB42-BB55-A3E35E947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89D0614-A131-2345-B814-A20C7311C2B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DCD6D8A-CC2F-394F-BACC-BE44E6B49D21}"/>
              </a:ext>
            </a:extLst>
          </p:cNvPr>
          <p:cNvGrpSpPr/>
          <p:nvPr/>
        </p:nvGrpSpPr>
        <p:grpSpPr>
          <a:xfrm>
            <a:off x="704475" y="4057922"/>
            <a:ext cx="724220" cy="897621"/>
            <a:chOff x="1802252" y="1439811"/>
            <a:chExt cx="724220" cy="897621"/>
          </a:xfrm>
        </p:grpSpPr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E422997C-961A-D04B-BA39-ED0FC35FA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966CBA4-0492-0F4B-ACB0-1956EB337879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D1A0595-4049-AE44-A39D-A13CDD0B9509}"/>
              </a:ext>
            </a:extLst>
          </p:cNvPr>
          <p:cNvCxnSpPr>
            <a:cxnSpLocks/>
            <a:stCxn id="74" idx="3"/>
            <a:endCxn id="66" idx="1"/>
          </p:cNvCxnSpPr>
          <p:nvPr/>
        </p:nvCxnSpPr>
        <p:spPr>
          <a:xfrm>
            <a:off x="1428695" y="4593433"/>
            <a:ext cx="1916576" cy="29585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79F29A0-AFAA-4D42-A83D-AE24B7C1CACF}"/>
              </a:ext>
            </a:extLst>
          </p:cNvPr>
          <p:cNvCxnSpPr>
            <a:cxnSpLocks/>
            <a:stCxn id="70" idx="2"/>
            <a:endCxn id="66" idx="1"/>
          </p:cNvCxnSpPr>
          <p:nvPr/>
        </p:nvCxnSpPr>
        <p:spPr>
          <a:xfrm>
            <a:off x="2277918" y="4021254"/>
            <a:ext cx="1067353" cy="8680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E182A64-0C79-ED4B-98CD-84CAB2E26131}"/>
              </a:ext>
            </a:extLst>
          </p:cNvPr>
          <p:cNvCxnSpPr>
            <a:cxnSpLocks/>
            <a:stCxn id="70" idx="3"/>
            <a:endCxn id="58" idx="1"/>
          </p:cNvCxnSpPr>
          <p:nvPr/>
        </p:nvCxnSpPr>
        <p:spPr>
          <a:xfrm flipV="1">
            <a:off x="2640028" y="2985610"/>
            <a:ext cx="1852702" cy="673534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6FA2FAD-285E-1844-B238-F267431EDA74}"/>
              </a:ext>
            </a:extLst>
          </p:cNvPr>
          <p:cNvCxnSpPr>
            <a:cxnSpLocks/>
            <a:endCxn id="74" idx="1"/>
          </p:cNvCxnSpPr>
          <p:nvPr/>
        </p:nvCxnSpPr>
        <p:spPr>
          <a:xfrm>
            <a:off x="347586" y="4593433"/>
            <a:ext cx="35688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31D565D-A66D-2943-BF41-A87D357FDD6B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5216950" y="2985610"/>
            <a:ext cx="611828" cy="106983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C4A7E43-9C64-C941-B654-B2536885D462}"/>
              </a:ext>
            </a:extLst>
          </p:cNvPr>
          <p:cNvCxnSpPr>
            <a:cxnSpLocks/>
          </p:cNvCxnSpPr>
          <p:nvPr/>
        </p:nvCxnSpPr>
        <p:spPr>
          <a:xfrm>
            <a:off x="1428695" y="4593433"/>
            <a:ext cx="1916576" cy="29585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F2F5A3-C7E5-2742-AA06-BDB4B5BDE240}"/>
              </a:ext>
            </a:extLst>
          </p:cNvPr>
          <p:cNvCxnSpPr>
            <a:cxnSpLocks/>
            <a:stCxn id="70" idx="3"/>
            <a:endCxn id="58" idx="1"/>
          </p:cNvCxnSpPr>
          <p:nvPr/>
        </p:nvCxnSpPr>
        <p:spPr>
          <a:xfrm flipV="1">
            <a:off x="2640028" y="2985610"/>
            <a:ext cx="1852702" cy="67353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07997EB-5FBA-1A4C-A694-86E7B363A515}"/>
              </a:ext>
            </a:extLst>
          </p:cNvPr>
          <p:cNvCxnSpPr>
            <a:cxnSpLocks/>
            <a:stCxn id="74" idx="3"/>
          </p:cNvCxnSpPr>
          <p:nvPr/>
        </p:nvCxnSpPr>
        <p:spPr>
          <a:xfrm flipV="1">
            <a:off x="1428695" y="4021254"/>
            <a:ext cx="849223" cy="5721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945D065-0537-6A49-9F97-BAA05884F446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4069491" y="3347720"/>
            <a:ext cx="785349" cy="154156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A1C5D61-4A67-F249-803B-562EB64EB8FC}"/>
              </a:ext>
            </a:extLst>
          </p:cNvPr>
          <p:cNvCxnSpPr>
            <a:cxnSpLocks/>
          </p:cNvCxnSpPr>
          <p:nvPr/>
        </p:nvCxnSpPr>
        <p:spPr>
          <a:xfrm flipV="1">
            <a:off x="1428695" y="4021254"/>
            <a:ext cx="849223" cy="572179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DFA4500-9405-5540-BC42-B960CBC5B864}"/>
              </a:ext>
            </a:extLst>
          </p:cNvPr>
          <p:cNvCxnSpPr>
            <a:cxnSpLocks/>
            <a:stCxn id="66" idx="3"/>
          </p:cNvCxnSpPr>
          <p:nvPr/>
        </p:nvCxnSpPr>
        <p:spPr>
          <a:xfrm flipV="1">
            <a:off x="4069491" y="3347720"/>
            <a:ext cx="785349" cy="1541567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37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8628248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D6E4485-17E5-7D49-A5A3-41B59F51B216}"/>
              </a:ext>
            </a:extLst>
          </p:cNvPr>
          <p:cNvSpPr txBox="1"/>
          <p:nvPr/>
        </p:nvSpPr>
        <p:spPr>
          <a:xfrm>
            <a:off x="10623435" y="3739875"/>
            <a:ext cx="1568565" cy="330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>
                <a:solidFill>
                  <a:schemeClr val="bg1"/>
                </a:solidFill>
              </a:rPr>
              <a:t>Interpretation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38397AA-C3CA-3540-92FA-DC132E58E527}"/>
              </a:ext>
            </a:extLst>
          </p:cNvPr>
          <p:cNvCxnSpPr>
            <a:cxnSpLocks/>
          </p:cNvCxnSpPr>
          <p:nvPr/>
        </p:nvCxnSpPr>
        <p:spPr>
          <a:xfrm>
            <a:off x="2280745" y="1744717"/>
            <a:ext cx="0" cy="3096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3BFBDA3-BDB5-5941-83F8-EAF8F819845D}"/>
              </a:ext>
            </a:extLst>
          </p:cNvPr>
          <p:cNvCxnSpPr>
            <a:cxnSpLocks/>
          </p:cNvCxnSpPr>
          <p:nvPr/>
        </p:nvCxnSpPr>
        <p:spPr>
          <a:xfrm>
            <a:off x="4451131" y="1744717"/>
            <a:ext cx="0" cy="3096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E23C100-D9AB-0C46-A9EF-9784C6D23B06}"/>
              </a:ext>
            </a:extLst>
          </p:cNvPr>
          <p:cNvCxnSpPr>
            <a:cxnSpLocks/>
          </p:cNvCxnSpPr>
          <p:nvPr/>
        </p:nvCxnSpPr>
        <p:spPr>
          <a:xfrm>
            <a:off x="6500649" y="1744717"/>
            <a:ext cx="0" cy="3096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4799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375861-1E9C-434D-8574-81E4D3A5A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7672" y="2792145"/>
            <a:ext cx="1273710" cy="1273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2E5355-7A87-5D43-9012-39418AC5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504" y="1992617"/>
            <a:ext cx="883291" cy="8832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C2DCFE-0BFD-B244-AF76-2D6B085A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213" y="4877938"/>
            <a:ext cx="883291" cy="8832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5F5D86-E3FF-544C-A65B-BBFD6B8E1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620" y="1425396"/>
            <a:ext cx="883291" cy="8832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FFAC90-71B2-B740-9E1C-385F7B527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028" y="3714964"/>
            <a:ext cx="883291" cy="8832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A171D7-2116-6A4E-947F-5F8F8EE6D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3876" y="3098801"/>
            <a:ext cx="883291" cy="8832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2D100F-3595-F445-BBAF-C5EF4F13B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974" y="5266361"/>
            <a:ext cx="883291" cy="8832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111BED-842D-B74A-810B-77F061DFB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480" y="479747"/>
            <a:ext cx="883291" cy="8832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C2D51B0-99D8-5741-B223-36CE92950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354" y="1002946"/>
            <a:ext cx="883291" cy="8832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7A84D34-6ECD-0048-8282-4E2EE89C2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8771" y="2545709"/>
            <a:ext cx="883291" cy="88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856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2C02D0A-98F5-B044-9469-44E1E14A26AA}"/>
              </a:ext>
            </a:extLst>
          </p:cNvPr>
          <p:cNvGrpSpPr/>
          <p:nvPr/>
        </p:nvGrpSpPr>
        <p:grpSpPr>
          <a:xfrm>
            <a:off x="2883756" y="4693176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3DA2BA3-49EC-B941-8492-DCD2659B8372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49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DC81E2-8B83-4B4A-B89F-40DDCB1CF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1: Initialisierung</a:t>
            </a:r>
          </a:p>
        </p:txBody>
      </p:sp>
    </p:spTree>
    <p:extLst>
      <p:ext uri="{BB962C8B-B14F-4D97-AF65-F5344CB8AC3E}">
        <p14:creationId xmlns:p14="http://schemas.microsoft.com/office/powerpoint/2010/main" val="2958581756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1: Initialisierung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1C769A-EFD4-AD4D-A9C1-2587F4FB2D19}"/>
              </a:ext>
            </a:extLst>
          </p:cNvPr>
          <p:cNvSpPr txBox="1"/>
          <p:nvPr/>
        </p:nvSpPr>
        <p:spPr>
          <a:xfrm>
            <a:off x="1772766" y="422810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25%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A891EB-348A-394F-A976-FFCE9461F5E7}"/>
              </a:ext>
            </a:extLst>
          </p:cNvPr>
          <p:cNvSpPr txBox="1"/>
          <p:nvPr/>
        </p:nvSpPr>
        <p:spPr>
          <a:xfrm>
            <a:off x="2215591" y="388751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25%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5419321-3D32-1E4A-932E-9868C0440D77}"/>
              </a:ext>
            </a:extLst>
          </p:cNvPr>
          <p:cNvGrpSpPr/>
          <p:nvPr/>
        </p:nvGrpSpPr>
        <p:grpSpPr>
          <a:xfrm>
            <a:off x="2883756" y="4693176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17E7A64-CDCB-9449-A914-6D127BBEB1BB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49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64F1127-01CE-6445-B306-1B06C02B6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BCC9B3D-5CEC-DF46-A519-0FFB6A9206FB}"/>
              </a:ext>
            </a:extLst>
          </p:cNvPr>
          <p:cNvSpPr txBox="1"/>
          <p:nvPr/>
        </p:nvSpPr>
        <p:spPr>
          <a:xfrm>
            <a:off x="3680770" y="388751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25%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03E23A-F259-4E45-A409-8C1B11DBD640}"/>
              </a:ext>
            </a:extLst>
          </p:cNvPr>
          <p:cNvSpPr txBox="1"/>
          <p:nvPr/>
        </p:nvSpPr>
        <p:spPr>
          <a:xfrm>
            <a:off x="4056742" y="422810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1107358303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1: Initialisierung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1C769A-EFD4-AD4D-A9C1-2587F4FB2D19}"/>
              </a:ext>
            </a:extLst>
          </p:cNvPr>
          <p:cNvSpPr txBox="1"/>
          <p:nvPr/>
        </p:nvSpPr>
        <p:spPr>
          <a:xfrm>
            <a:off x="1772766" y="422810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25%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A891EB-348A-394F-A976-FFCE9461F5E7}"/>
              </a:ext>
            </a:extLst>
          </p:cNvPr>
          <p:cNvSpPr txBox="1"/>
          <p:nvPr/>
        </p:nvSpPr>
        <p:spPr>
          <a:xfrm>
            <a:off x="2215591" y="388751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25%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5419321-3D32-1E4A-932E-9868C0440D77}"/>
              </a:ext>
            </a:extLst>
          </p:cNvPr>
          <p:cNvGrpSpPr/>
          <p:nvPr/>
        </p:nvGrpSpPr>
        <p:grpSpPr>
          <a:xfrm>
            <a:off x="2883756" y="4693176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17E7A64-CDCB-9449-A914-6D127BBEB1BB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49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64F1127-01CE-6445-B306-1B06C02B6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BCC9B3D-5CEC-DF46-A519-0FFB6A9206FB}"/>
              </a:ext>
            </a:extLst>
          </p:cNvPr>
          <p:cNvSpPr txBox="1"/>
          <p:nvPr/>
        </p:nvSpPr>
        <p:spPr>
          <a:xfrm>
            <a:off x="3680770" y="388751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25%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03E23A-F259-4E45-A409-8C1B11DBD640}"/>
              </a:ext>
            </a:extLst>
          </p:cNvPr>
          <p:cNvSpPr txBox="1"/>
          <p:nvPr/>
        </p:nvSpPr>
        <p:spPr>
          <a:xfrm>
            <a:off x="4056742" y="422810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3497458366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2: Ameisendurchlauf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22CBBAC-AA0E-2949-8E18-07F4BA52184B}"/>
              </a:ext>
            </a:extLst>
          </p:cNvPr>
          <p:cNvGrpSpPr/>
          <p:nvPr/>
        </p:nvGrpSpPr>
        <p:grpSpPr>
          <a:xfrm>
            <a:off x="2883756" y="4693176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F67B756-5EA3-5640-862B-CFCEFBF468B7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49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C9C7B11-84C1-BD49-982A-FB111B741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FB19C7B-C8F9-154B-A26A-C42A2F163356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79E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Runde 1</a:t>
            </a:r>
          </a:p>
        </p:txBody>
      </p:sp>
    </p:spTree>
    <p:extLst>
      <p:ext uri="{BB962C8B-B14F-4D97-AF65-F5344CB8AC3E}">
        <p14:creationId xmlns:p14="http://schemas.microsoft.com/office/powerpoint/2010/main" val="4229392729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2: Ameisendurchlauf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22CBBAC-AA0E-2949-8E18-07F4BA52184B}"/>
              </a:ext>
            </a:extLst>
          </p:cNvPr>
          <p:cNvGrpSpPr/>
          <p:nvPr/>
        </p:nvGrpSpPr>
        <p:grpSpPr>
          <a:xfrm>
            <a:off x="4135146" y="2133186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F67B756-5EA3-5640-862B-CFCEFBF468B7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49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C9C7B11-84C1-BD49-982A-FB111B741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71088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2: Ameisendurchlauf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B528B5-59F3-1545-AEE1-4139C2454B44}"/>
              </a:ext>
            </a:extLst>
          </p:cNvPr>
          <p:cNvGrpSpPr/>
          <p:nvPr/>
        </p:nvGrpSpPr>
        <p:grpSpPr>
          <a:xfrm>
            <a:off x="1319189" y="3265663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934D612-94AF-D945-A963-04DA6DBCF711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49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5E2D549-DFCE-6D40-874B-C30C53C09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414325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2: Ameisendurchlauf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86E9A48-59E5-374F-963D-C6D64F0648AF}"/>
              </a:ext>
            </a:extLst>
          </p:cNvPr>
          <p:cNvGrpSpPr/>
          <p:nvPr/>
        </p:nvGrpSpPr>
        <p:grpSpPr>
          <a:xfrm>
            <a:off x="1768413" y="2097583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6B13124-D28F-F54C-BCAC-08B7A8E60615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49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3BC0C33-895C-1545-80E3-DF6C6F4D4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97565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2: Ameisendurchlauf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FFD04C7-5436-4246-AE28-62F374E1622F}"/>
              </a:ext>
            </a:extLst>
          </p:cNvPr>
          <p:cNvGrpSpPr/>
          <p:nvPr/>
        </p:nvGrpSpPr>
        <p:grpSpPr>
          <a:xfrm>
            <a:off x="4492889" y="3213800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9F59BA3-B89A-D749-B34F-1A579E6DCC33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49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2796C5C-E4B3-BC43-AEAE-591B0237B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29835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2: Ameisendurchlauf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263C613-1FA2-D747-B04B-46788ABA836B}"/>
              </a:ext>
            </a:extLst>
          </p:cNvPr>
          <p:cNvGrpSpPr/>
          <p:nvPr/>
        </p:nvGrpSpPr>
        <p:grpSpPr>
          <a:xfrm>
            <a:off x="2883756" y="4787040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DD051B5-4538-514B-948E-24F8F45AAD03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49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86B5F65-679A-564A-BBB2-34D572AA9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13385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2: Ameisendurchlauf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263C613-1FA2-D747-B04B-46788ABA836B}"/>
              </a:ext>
            </a:extLst>
          </p:cNvPr>
          <p:cNvGrpSpPr/>
          <p:nvPr/>
        </p:nvGrpSpPr>
        <p:grpSpPr>
          <a:xfrm>
            <a:off x="2883756" y="4787040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DD051B5-4538-514B-948E-24F8F45AAD03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49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86B5F65-679A-564A-BBB2-34D572AA9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61433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2DC7AC-9FE3-9F42-85D8-7ED0AC3C6444}"/>
              </a:ext>
            </a:extLst>
          </p:cNvPr>
          <p:cNvSpPr/>
          <p:nvPr/>
        </p:nvSpPr>
        <p:spPr>
          <a:xfrm>
            <a:off x="938784" y="865631"/>
            <a:ext cx="8400288" cy="51942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4D25A6-B561-8841-8B16-B4B1A9B8D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27" y="1564640"/>
            <a:ext cx="35814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A0840F-2B24-6D4A-B9EF-AF3589106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576" y="1564640"/>
            <a:ext cx="35687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5C099C-9118-6847-8EDC-ED423193012F}"/>
              </a:ext>
            </a:extLst>
          </p:cNvPr>
          <p:cNvSpPr/>
          <p:nvPr/>
        </p:nvSpPr>
        <p:spPr>
          <a:xfrm>
            <a:off x="1420427" y="1215505"/>
            <a:ext cx="3581400" cy="349135"/>
          </a:xfrm>
          <a:prstGeom prst="rect">
            <a:avLst/>
          </a:prstGeom>
          <a:solidFill>
            <a:srgbClr val="0267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Greedy Heuristik (2100 km)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604529-A071-F846-9140-6E18DE600B79}"/>
              </a:ext>
            </a:extLst>
          </p:cNvPr>
          <p:cNvSpPr/>
          <p:nvPr/>
        </p:nvSpPr>
        <p:spPr>
          <a:xfrm>
            <a:off x="5238576" y="1215504"/>
            <a:ext cx="3581400" cy="349135"/>
          </a:xfrm>
          <a:prstGeom prst="rect">
            <a:avLst/>
          </a:prstGeom>
          <a:solidFill>
            <a:srgbClr val="0267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2-opt swap Heuristik (1971 km)</a:t>
            </a:r>
          </a:p>
        </p:txBody>
      </p:sp>
    </p:spTree>
    <p:extLst>
      <p:ext uri="{BB962C8B-B14F-4D97-AF65-F5344CB8AC3E}">
        <p14:creationId xmlns:p14="http://schemas.microsoft.com/office/powerpoint/2010/main" val="38585793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3: Update Pheromonspur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425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3: Update Pheromonspur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5483125-EC12-514D-B3D3-6F59F3EE64DC}"/>
              </a:ext>
            </a:extLst>
          </p:cNvPr>
          <p:cNvSpPr txBox="1"/>
          <p:nvPr/>
        </p:nvSpPr>
        <p:spPr>
          <a:xfrm>
            <a:off x="1772766" y="422810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20%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8FCEE6-76A5-2E4B-ABEA-D77CBAA3A5DE}"/>
              </a:ext>
            </a:extLst>
          </p:cNvPr>
          <p:cNvSpPr txBox="1"/>
          <p:nvPr/>
        </p:nvSpPr>
        <p:spPr>
          <a:xfrm>
            <a:off x="2240530" y="388751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20%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9F44E6-87EE-0140-97D5-7DD48F9EA48A}"/>
              </a:ext>
            </a:extLst>
          </p:cNvPr>
          <p:cNvSpPr txBox="1"/>
          <p:nvPr/>
        </p:nvSpPr>
        <p:spPr>
          <a:xfrm>
            <a:off x="3680770" y="388751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30%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99685B-8BCD-354D-BCAA-02AF4DFC8258}"/>
              </a:ext>
            </a:extLst>
          </p:cNvPr>
          <p:cNvSpPr txBox="1"/>
          <p:nvPr/>
        </p:nvSpPr>
        <p:spPr>
          <a:xfrm>
            <a:off x="4056742" y="422810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423100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79E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Runde 2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9AE224-8CA3-5E41-9201-989812088822}"/>
              </a:ext>
            </a:extLst>
          </p:cNvPr>
          <p:cNvGrpSpPr/>
          <p:nvPr/>
        </p:nvGrpSpPr>
        <p:grpSpPr>
          <a:xfrm>
            <a:off x="2883756" y="4787040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7B60985-A2BE-054B-84F1-0AFA43BF0372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rgbClr val="79E1F0"/>
            </a:solidFill>
            <a:ln>
              <a:solidFill>
                <a:srgbClr val="2D6C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03D90D7-E23D-B74F-9A47-46607616B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52183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2: Ameisendurchlauf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9AE224-8CA3-5E41-9201-989812088822}"/>
              </a:ext>
            </a:extLst>
          </p:cNvPr>
          <p:cNvGrpSpPr/>
          <p:nvPr/>
        </p:nvGrpSpPr>
        <p:grpSpPr>
          <a:xfrm>
            <a:off x="2883756" y="4787040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7B60985-A2BE-054B-84F1-0AFA43BF0372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rgbClr val="79E1F0"/>
            </a:solidFill>
            <a:ln>
              <a:solidFill>
                <a:srgbClr val="2D6C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03D90D7-E23D-B74F-9A47-46607616B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30539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2: Ameisendurchlauf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CC3177-504A-A94E-80F4-F8F75903D91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053B271-34C3-DE40-B4E6-97A84DAAD2E8}"/>
              </a:ext>
            </a:extLst>
          </p:cNvPr>
          <p:cNvGrpSpPr/>
          <p:nvPr/>
        </p:nvGrpSpPr>
        <p:grpSpPr>
          <a:xfrm>
            <a:off x="4500168" y="3290158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AA84B47-FF1D-DA40-AD17-DE009B12CD4D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rgbClr val="79E1F0"/>
            </a:solidFill>
            <a:ln>
              <a:solidFill>
                <a:srgbClr val="2D6C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F7B2517-3496-AA4C-8A65-5B95CEDDA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29077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2: Ameisendurchlauf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CC3177-504A-A94E-80F4-F8F75903D91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F8A2B2-BDB3-E346-89DB-1C394D71AD7D}"/>
              </a:ext>
            </a:extLst>
          </p:cNvPr>
          <p:cNvCxnSpPr>
            <a:cxnSpLocks/>
            <a:stCxn id="31" idx="2"/>
            <a:endCxn id="40" idx="1"/>
          </p:cNvCxnSpPr>
          <p:nvPr/>
        </p:nvCxnSpPr>
        <p:spPr>
          <a:xfrm>
            <a:off x="4474871" y="2306535"/>
            <a:ext cx="316903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4F1D163-B118-5D44-B74A-7D02D9A8B670}"/>
              </a:ext>
            </a:extLst>
          </p:cNvPr>
          <p:cNvGrpSpPr/>
          <p:nvPr/>
        </p:nvGrpSpPr>
        <p:grpSpPr>
          <a:xfrm>
            <a:off x="4217967" y="2133186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6483492-9D2F-FB4A-AC5F-C8598935680E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rgbClr val="79E1F0"/>
            </a:solidFill>
            <a:ln>
              <a:solidFill>
                <a:srgbClr val="2D6C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749D738-CE3B-594E-A1F5-D767DE93A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65566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2: Ameisendurchlauf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CC3177-504A-A94E-80F4-F8F75903D91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F8A2B2-BDB3-E346-89DB-1C394D71AD7D}"/>
              </a:ext>
            </a:extLst>
          </p:cNvPr>
          <p:cNvCxnSpPr>
            <a:cxnSpLocks/>
            <a:stCxn id="31" idx="2"/>
            <a:endCxn id="40" idx="1"/>
          </p:cNvCxnSpPr>
          <p:nvPr/>
        </p:nvCxnSpPr>
        <p:spPr>
          <a:xfrm>
            <a:off x="4474871" y="2306535"/>
            <a:ext cx="316903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21B6C8A-74E3-0145-A144-10B720B6DF53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D474B68-1087-A146-B1F2-08A3D3180E34}"/>
              </a:ext>
            </a:extLst>
          </p:cNvPr>
          <p:cNvGrpSpPr/>
          <p:nvPr/>
        </p:nvGrpSpPr>
        <p:grpSpPr>
          <a:xfrm>
            <a:off x="1369919" y="3265099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96AA0F4-E25B-6D4B-B218-70877CE61540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rgbClr val="79E1F0"/>
            </a:solidFill>
            <a:ln>
              <a:solidFill>
                <a:srgbClr val="2D6C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CDC90B7-B59A-074A-84BF-E0FA11362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26439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2: Ameisendurchlauf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CC3177-504A-A94E-80F4-F8F75903D91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F8A2B2-BDB3-E346-89DB-1C394D71AD7D}"/>
              </a:ext>
            </a:extLst>
          </p:cNvPr>
          <p:cNvCxnSpPr>
            <a:cxnSpLocks/>
            <a:stCxn id="31" idx="2"/>
            <a:endCxn id="40" idx="1"/>
          </p:cNvCxnSpPr>
          <p:nvPr/>
        </p:nvCxnSpPr>
        <p:spPr>
          <a:xfrm>
            <a:off x="4474871" y="2306535"/>
            <a:ext cx="316903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21B6C8A-74E3-0145-A144-10B720B6DF53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71FD45C-F565-6A49-B0A9-EC1750F0264C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1503509" y="2302755"/>
            <a:ext cx="492703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2FECCA-55EF-7446-9EE7-37F1AB9C7541}"/>
              </a:ext>
            </a:extLst>
          </p:cNvPr>
          <p:cNvGrpSpPr/>
          <p:nvPr/>
        </p:nvGrpSpPr>
        <p:grpSpPr>
          <a:xfrm>
            <a:off x="1771409" y="2110299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FBB9E3-38FE-2F4D-9811-729953229A29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rgbClr val="79E1F0"/>
            </a:solidFill>
            <a:ln>
              <a:solidFill>
                <a:srgbClr val="2D6C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B4C3FD2-FE67-4C4D-8A54-3906E2C76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276561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2: Ameisendurchlauf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CC3177-504A-A94E-80F4-F8F75903D91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F8A2B2-BDB3-E346-89DB-1C394D71AD7D}"/>
              </a:ext>
            </a:extLst>
          </p:cNvPr>
          <p:cNvCxnSpPr>
            <a:cxnSpLocks/>
            <a:stCxn id="31" idx="2"/>
            <a:endCxn id="40" idx="1"/>
          </p:cNvCxnSpPr>
          <p:nvPr/>
        </p:nvCxnSpPr>
        <p:spPr>
          <a:xfrm>
            <a:off x="4474871" y="2306535"/>
            <a:ext cx="316903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21B6C8A-74E3-0145-A144-10B720B6DF53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71FD45C-F565-6A49-B0A9-EC1750F0264C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1503509" y="2302755"/>
            <a:ext cx="492703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972209-5A06-6047-A8A2-3A5D548649CB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996212" y="2306535"/>
            <a:ext cx="1151430" cy="279271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70D607-95FC-C140-839F-84D3B0AFF8F4}"/>
              </a:ext>
            </a:extLst>
          </p:cNvPr>
          <p:cNvGrpSpPr/>
          <p:nvPr/>
        </p:nvGrpSpPr>
        <p:grpSpPr>
          <a:xfrm>
            <a:off x="2883756" y="4693176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0BB71F8-1F55-8A4B-9410-625169FBB798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rgbClr val="79E1F0"/>
            </a:solidFill>
            <a:ln>
              <a:solidFill>
                <a:srgbClr val="2D6C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97A20F1-81EA-9447-ABA5-91B839F4F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67571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3: Update Pheromonspur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3810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3810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3810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238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2DC7AC-9FE3-9F42-85D8-7ED0AC3C6444}"/>
              </a:ext>
            </a:extLst>
          </p:cNvPr>
          <p:cNvSpPr/>
          <p:nvPr/>
        </p:nvSpPr>
        <p:spPr>
          <a:xfrm>
            <a:off x="938784" y="865631"/>
            <a:ext cx="8400288" cy="51942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4D25A6-B561-8841-8B16-B4B1A9B8D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427" y="1564640"/>
            <a:ext cx="35814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4A0840F-2B24-6D4A-B9EF-AF3589106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576" y="1564640"/>
            <a:ext cx="3568700" cy="421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5C099C-9118-6847-8EDC-ED423193012F}"/>
              </a:ext>
            </a:extLst>
          </p:cNvPr>
          <p:cNvSpPr/>
          <p:nvPr/>
        </p:nvSpPr>
        <p:spPr>
          <a:xfrm>
            <a:off x="1420427" y="1215505"/>
            <a:ext cx="3581400" cy="349135"/>
          </a:xfrm>
          <a:prstGeom prst="rect">
            <a:avLst/>
          </a:prstGeom>
          <a:solidFill>
            <a:srgbClr val="0267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Greedy Heuristic (2100 km)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604529-A071-F846-9140-6E18DE600B79}"/>
              </a:ext>
            </a:extLst>
          </p:cNvPr>
          <p:cNvSpPr/>
          <p:nvPr/>
        </p:nvSpPr>
        <p:spPr>
          <a:xfrm>
            <a:off x="5238576" y="1215504"/>
            <a:ext cx="3581400" cy="349135"/>
          </a:xfrm>
          <a:prstGeom prst="rect">
            <a:avLst/>
          </a:prstGeom>
          <a:solidFill>
            <a:srgbClr val="0267A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2-Opt Swap Heuristic (1971 km)</a:t>
            </a:r>
          </a:p>
        </p:txBody>
      </p:sp>
    </p:spTree>
    <p:extLst>
      <p:ext uri="{BB962C8B-B14F-4D97-AF65-F5344CB8AC3E}">
        <p14:creationId xmlns:p14="http://schemas.microsoft.com/office/powerpoint/2010/main" val="22892009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3: Update Pheromonspur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3810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3810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3810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2FF728F-39D2-7545-9C44-F8FEDAC1BD29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79E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Runde 3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BD773B5-CBBE-634A-AA8E-D0B451E1C81B}"/>
              </a:ext>
            </a:extLst>
          </p:cNvPr>
          <p:cNvGrpSpPr/>
          <p:nvPr/>
        </p:nvGrpSpPr>
        <p:grpSpPr>
          <a:xfrm>
            <a:off x="2883756" y="4693176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2B2E874-AA29-894B-A6E0-311C03AA0215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BE51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C200529-3A7A-524F-83CE-679DA1F84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99405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69 0.01041 L 0.00769 0.01041 C 0.01745 -0.00209 0.00847 0.01018 0.01511 -0.00047 C 0.01628 -0.00232 0.01745 -0.00371 0.01862 -0.00533 C 0.01979 -0.00718 0.02071 -0.0095 0.02201 -0.01135 C 0.02318 -0.0132 0.02474 -0.01436 0.02604 -0.01621 C 0.02761 -0.01852 0.02878 -0.0213 0.03021 -0.02362 C 0.03151 -0.0257 0.03295 -0.02755 0.03425 -0.02963 C 0.03516 -0.03102 0.03594 -0.03311 0.03698 -0.0345 C 0.03698 -0.0345 0.04206 -0.04051 0.0431 -0.04167 C 0.04375 -0.0426 0.04453 -0.04306 0.04519 -0.04422 C 0.04792 -0.04908 0.04636 -0.047 0.04987 -0.05024 C 0.05039 -0.05093 0.05078 -0.05209 0.05131 -0.05255 C 0.05378 -0.05556 0.05404 -0.05417 0.05612 -0.05741 C 0.05756 -0.05973 0.05886 -0.06227 0.06016 -0.06482 C 0.06081 -0.06598 0.06146 -0.06737 0.06224 -0.06829 C 0.06511 -0.07223 0.06732 -0.07477 0.06966 -0.08056 C 0.07045 -0.08218 0.07097 -0.0838 0.07175 -0.08542 C 0.0724 -0.08635 0.07318 -0.08681 0.07383 -0.08774 C 0.07565 -0.09075 0.07748 -0.09422 0.0793 -0.09746 L 0.08203 -0.10232 C 0.08269 -0.10348 0.08347 -0.1044 0.08399 -0.10602 C 0.08451 -0.10718 0.08477 -0.10857 0.08542 -0.1095 C 0.08594 -0.11065 0.08685 -0.11112 0.0875 -0.11204 C 0.08841 -0.11343 0.08907 -0.11551 0.09024 -0.1169 C 0.09154 -0.11852 0.0931 -0.11968 0.09427 -0.12176 C 0.09766 -0.12778 0.09571 -0.12593 0.09974 -0.12778 C 0.10065 -0.12894 0.10157 -0.1301 0.10248 -0.13149 C 0.103 -0.13218 0.10326 -0.13311 0.10378 -0.1338 C 0.10573 -0.13658 0.10573 -0.13542 0.10716 -0.13866 C 0.1086 -0.1419 0.10977 -0.14561 0.11133 -0.14838 C 0.11172 -0.14908 0.11224 -0.15 0.11263 -0.1507 C 0.11407 -0.15394 0.11511 -0.15764 0.1168 -0.16042 C 0.11745 -0.16158 0.11823 -0.16274 0.11875 -0.16413 C 0.11979 -0.16644 0.12032 -0.16945 0.12149 -0.1713 C 0.12292 -0.17338 0.12435 -0.17524 0.12565 -0.17755 C 0.12618 -0.17848 0.12644 -0.1801 0.12696 -0.18102 C 0.12761 -0.18218 0.12839 -0.18264 0.12904 -0.18357 C 0.13425 -0.19121 0.128 -0.18357 0.13308 -0.18959 C 0.1336 -0.19075 0.13399 -0.19213 0.13451 -0.19329 C 0.13555 -0.19538 0.13789 -0.19931 0.13789 -0.19931 C 0.13815 -0.20047 0.13868 -0.20163 0.13854 -0.20301 C 0.13841 -0.2044 0.13763 -0.20533 0.13724 -0.20649 C 0.13672 -0.20811 0.13633 -0.20973 0.13581 -0.21135 C 0.13568 -0.21389 0.13542 -0.21621 0.13516 -0.21875 C 0.13477 -0.22269 0.13425 -0.22663 0.13386 -0.23079 C 0.13334 -0.23565 0.13295 -0.24051 0.13243 -0.24538 C 0.13243 -0.24538 0.13112 -0.25996 0.13112 -0.25996 C 0.1306 -0.26227 0.13008 -0.26459 0.12969 -0.26713 C 0.12917 -0.27107 0.12943 -0.27547 0.12839 -0.27917 C 0.12787 -0.28079 0.12735 -0.28241 0.12696 -0.28403 C 0.12487 -0.29399 0.12839 -0.28357 0.12422 -0.2963 C 0.12344 -0.29885 0.12227 -0.30093 0.12149 -0.30348 C 0.12058 -0.30672 0.1194 -0.30973 0.11875 -0.3132 C 0.11862 -0.31436 0.11849 -0.31575 0.1181 -0.3169 C 0.11732 -0.32014 0.11602 -0.32315 0.11537 -0.32663 C 0.11524 -0.32778 0.11498 -0.32894 0.11472 -0.3301 C 0.11211 -0.34075 0.11459 -0.32871 0.11198 -0.34098 C 0.11146 -0.34352 0.11159 -0.34653 0.11068 -0.34838 C 0.11016 -0.34908 0.10964 -0.34977 0.10925 -0.3507 C 0.10651 -0.35811 0.10899 -0.35301 0.10716 -0.36042 C 0.1069 -0.36181 0.10625 -0.36297 0.10586 -0.36413 C 0.10482 -0.36991 0.10495 -0.37084 0.10313 -0.375 C 0.10274 -0.37593 0.10222 -0.37663 0.10183 -0.37732 C 0.0918 -0.36551 0.10612 -0.38288 0.09831 -0.37269 C 0.09649 -0.37014 0.09141 -0.36459 0.08946 -0.36297 C 0.08868 -0.36227 0.08763 -0.36227 0.08672 -0.36158 C 0.08529 -0.36065 0.08412 -0.35903 0.08269 -0.35811 C 0.08086 -0.35672 0.07904 -0.35579 0.07722 -0.3544 C 0.06966 -0.34838 0.07357 -0.34977 0.06498 -0.34468 C 0.06381 -0.34399 0.06263 -0.34399 0.06159 -0.34352 C 0.05977 -0.3419 0.05795 -0.33982 0.05612 -0.33866 C 0.05248 -0.33658 0.0487 -0.33588 0.04519 -0.3338 C 0.04375 -0.33311 0.04245 -0.33195 0.04102 -0.33149 C 0.03998 -0.33079 0.03881 -0.33079 0.03763 -0.3301 C 0.03646 -0.32963 0.03542 -0.32848 0.03425 -0.32778 C 0.03243 -0.32686 0.03047 -0.32663 0.02878 -0.32524 C 0.02696 -0.32408 0.02526 -0.32269 0.02331 -0.32176 C 0.0224 -0.3213 0.02149 -0.32084 0.02058 -0.32038 C 0.01628 -0.31528 0.02097 -0.32014 0.01315 -0.31551 C 0.00834 -0.31274 0.0142 -0.31644 0.00834 -0.31204 C 0.00769 -0.31158 0.00703 -0.31112 0.00625 -0.31088 C 0.00534 -0.31042 0.00443 -0.31019 0.00352 -0.3095 C 0.0017 -0.30811 -0.00013 -0.30625 -0.00195 -0.30463 C -0.00286 -0.30394 -0.00364 -0.30301 -0.00468 -0.30232 C -0.00651 -0.30116 -0.00833 -0.3 -0.01002 -0.29862 C -0.01132 -0.29769 -0.01224 -0.29607 -0.01354 -0.29491 C -0.01484 -0.29399 -0.01627 -0.29352 -0.01757 -0.2926 C -0.02773 -0.28542 -0.0151 -0.29445 -0.02369 -0.28774 C -0.02487 -0.28681 -0.02604 -0.28612 -0.02708 -0.28542 C -0.02786 -0.28496 -0.02851 -0.28473 -0.02916 -0.28403 C -0.03007 -0.28334 -0.03099 -0.28241 -0.0319 -0.28172 C -0.03255 -0.28125 -0.03333 -0.28102 -0.03398 -0.28056 C -0.03489 -0.27987 -0.0358 -0.27871 -0.03672 -0.27801 C -0.03737 -0.27755 -0.03802 -0.27732 -0.03867 -0.27686 C -0.03945 -0.27616 -0.0401 -0.275 -0.04075 -0.27431 C -0.04192 -0.27338 -0.04297 -0.27269 -0.04414 -0.272 C -0.04674 -0.27038 -0.04661 -0.2713 -0.04896 -0.26945 C -0.0539 -0.26575 -0.04935 -0.26806 -0.05442 -0.26598 C -0.05507 -0.26505 -0.05573 -0.26413 -0.05651 -0.26343 C -0.06211 -0.25857 -0.05781 -0.26297 -0.06185 -0.25996 C -0.06458 -0.25788 -0.06419 -0.25741 -0.06666 -0.25625 C -0.06784 -0.25579 -0.06901 -0.25556 -0.07005 -0.2551 C -0.07148 -0.2544 -0.07278 -0.25348 -0.07422 -0.25255 C -0.07487 -0.25209 -0.07565 -0.25186 -0.07617 -0.25139 C -0.07708 -0.25047 -0.07799 -0.24977 -0.0789 -0.24885 C -0.08073 -0.24769 -0.08177 -0.24746 -0.08372 -0.24653 C -0.08515 -0.24584 -0.08646 -0.24468 -0.08789 -0.24422 C -0.09244 -0.24213 -0.08893 -0.24352 -0.09531 -0.24167 C -0.09778 -0.24098 -0.10039 -0.24028 -0.10286 -0.23936 C -0.10377 -0.23889 -0.10468 -0.23843 -0.1056 -0.23797 C -0.10937 -0.23357 -0.10638 -0.2382 -0.10833 -0.23195 C -0.10911 -0.2294 -0.11015 -0.22709 -0.11106 -0.22477 C -0.11146 -0.22362 -0.11185 -0.22223 -0.11237 -0.22107 C -0.11289 -0.22038 -0.11328 -0.21945 -0.1138 -0.21875 C -0.11419 -0.2176 -0.11458 -0.21598 -0.1151 -0.21505 C -0.11692 -0.21181 -0.11953 -0.21135 -0.12187 -0.21019 C -0.12877 -0.20672 -0.11823 -0.21158 -0.12669 -0.20764 L -0.13086 -0.20903 C -0.13138 -0.21088 -0.12994 -0.22107 -0.12942 -0.22477 C -0.12812 -0.23288 -0.12903 -0.22362 -0.12734 -0.23797 C -0.12721 -0.24005 -0.12708 -0.24213 -0.12669 -0.24422 C -0.12578 -0.24838 -0.12409 -0.25186 -0.1233 -0.25625 C -0.12278 -0.25857 -0.12252 -0.26112 -0.12187 -0.26343 C -0.12096 -0.2669 -0.11914 -0.26968 -0.11849 -0.27315 C -0.11731 -0.27963 -0.11823 -0.2757 -0.1151 -0.28403 L -0.1138 -0.28774 L -0.11237 -0.29144 C -0.11172 -0.29514 -0.11185 -0.29538 -0.11028 -0.29862 C -0.10846 -0.30278 -0.10755 -0.30116 -0.10625 -0.30834 C -0.10599 -0.3095 -0.10599 -0.31088 -0.1056 -0.31204 C -0.10312 -0.31922 -0.10429 -0.30649 -0.10143 -0.32176 C -0.1013 -0.32292 -0.10117 -0.32431 -0.10078 -0.32524 C -0.1 -0.32709 -0.09896 -0.32848 -0.09804 -0.3301 C -0.09765 -0.33102 -0.097 -0.33172 -0.09674 -0.33264 C -0.09622 -0.3338 -0.0957 -0.33496 -0.09531 -0.33612 C -0.09284 -0.3463 -0.09544 -0.34098 -0.09257 -0.34584 C -0.0931 -0.36227 -0.09505 -0.37431 -0.09192 -0.36158 C -0.0914 -0.35973 -0.09101 -0.35764 -0.09049 -0.35556 C -0.08971 -0.35232 -0.08828 -0.34954 -0.08789 -0.34584 C -0.08763 -0.34422 -0.08737 -0.3426 -0.08711 -0.34098 C -0.08711 -0.34098 -0.08541 -0.33195 -0.08515 -0.3301 C -0.08515 -0.3301 -0.08372 -0.32292 -0.08372 -0.32292 L -0.08242 -0.31922 C -0.0806 -0.31019 -0.08294 -0.3213 -0.08034 -0.31204 C -0.07994 -0.31088 -0.07994 -0.3095 -0.07968 -0.30834 C -0.07786 -0.30093 -0.0789 -0.30602 -0.07695 -0.29977 C -0.07643 -0.29838 -0.07604 -0.29653 -0.07552 -0.29491 C -0.07474 -0.2926 -0.07356 -0.29028 -0.07278 -0.28774 C -0.07239 -0.28612 -0.072 -0.2845 -0.07148 -0.28288 C -0.07109 -0.28195 -0.07044 -0.28125 -0.07005 -0.28056 C -0.06953 -0.2794 -0.06914 -0.27801 -0.06875 -0.27686 C -0.06731 -0.26713 -0.06914 -0.27686 -0.06601 -0.26713 C -0.06562 -0.26598 -0.06562 -0.26459 -0.06536 -0.26343 C -0.06497 -0.26227 -0.06445 -0.26112 -0.06393 -0.25996 C -0.06367 -0.25788 -0.06367 -0.25579 -0.06328 -0.25371 C -0.06302 -0.25278 -0.06224 -0.25232 -0.06185 -0.25139 C -0.06132 -0.24908 -0.06106 -0.24653 -0.06054 -0.24422 C -0.06028 -0.24283 -0.06002 -0.24167 -0.05989 -0.24051 C -0.05937 -0.23774 -0.05898 -0.23473 -0.05846 -0.23195 C -0.05807 -0.22987 -0.05755 -0.22801 -0.05716 -0.22593 C -0.05664 -0.22362 -0.05625 -0.22107 -0.05573 -0.21875 L -0.05442 -0.21135 C -0.05416 -0.21019 -0.05403 -0.2088 -0.05377 -0.20764 C -0.05286 -0.2044 -0.05143 -0.20163 -0.05104 -0.19815 C -0.05078 -0.19653 -0.05065 -0.19468 -0.05026 -0.19329 C -0.05 -0.19144 -0.04922 -0.19005 -0.04896 -0.18843 C -0.0483 -0.18519 -0.04843 -0.18172 -0.04765 -0.17871 C -0.04453 -0.1676 -0.04752 -0.17917 -0.04557 -0.17014 C -0.04492 -0.16737 -0.04414 -0.16459 -0.04349 -0.16158 C -0.04297 -0.1588 -0.04297 -0.15602 -0.04218 -0.15325 C -0.04179 -0.15186 -0.04127 -0.1507 -0.04075 -0.14954 C -0.04049 -0.14792 -0.04036 -0.1463 -0.0401 -0.14468 C -0.03763 -0.1301 -0.03984 -0.14514 -0.03737 -0.12894 C -0.03685 -0.1257 -0.03659 -0.12246 -0.03593 -0.11922 C -0.03528 -0.11575 -0.03437 -0.11204 -0.03398 -0.10834 C -0.03385 -0.10695 -0.03294 -0.09908 -0.03255 -0.09746 C -0.03203 -0.09491 -0.03112 -0.0926 -0.0306 -0.09028 C -0.02968 -0.08635 -0.03021 -0.08519 -0.02916 -0.08172 C -0.02877 -0.08033 -0.02825 -0.07917 -0.02786 -0.07801 C -0.02682 -0.07084 -0.02747 -0.07477 -0.02578 -0.06598 C -0.02552 -0.06482 -0.02552 -0.06343 -0.02513 -0.06227 C -0.02461 -0.06112 -0.02409 -0.05996 -0.02369 -0.05857 C -0.02317 -0.05625 -0.02317 -0.05348 -0.02239 -0.05139 C -0.02187 -0.05024 -0.02135 -0.04908 -0.02096 -0.04769 C -0.0207 -0.04653 -0.0207 -0.04514 -0.02031 -0.04422 C -0.01992 -0.04306 -0.01927 -0.0426 -0.01901 -0.04167 C -0.01432 -0.03079 -0.01797 -0.0375 -0.01484 -0.03195 C -0.01458 -0.03079 -0.01458 -0.0294 -0.01419 -0.02848 C -0.0138 -0.02732 -0.01315 -0.02686 -0.01276 -0.02593 C -0.01211 -0.02362 -0.01185 -0.02107 -0.01146 -0.01875 L -0.00937 -0.00788 L -0.00872 -0.00417 C -0.00846 -0.00301 -0.00846 -0.00163 -0.00807 -0.00047 C -0.00755 0.00069 -0.00703 0.00185 -0.00664 0.00324 C -0.0056 0.00717 -0.00664 0.00694 -0.00468 0.01041 C -0.00403 0.01134 -0.00325 0.01203 -0.0026 0.01296 C -0.00117 0.01203 0.00013 0.01087 0.00157 0.01041 C 0.00313 0.00995 0.00482 0.01018 0.00625 0.00925 C 0.00677 0.00879 0.00743 0.01018 0.00769 0.01041 Z " pathEditMode="relative" ptsTypes="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3: Update Pheromonspur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3810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3810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3810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2FF728F-39D2-7545-9C44-F8FEDAC1BD29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79E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Vielen Runden später: Runde m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6E97772-8D23-2340-BB7D-3BB549A2901B}"/>
              </a:ext>
            </a:extLst>
          </p:cNvPr>
          <p:cNvCxnSpPr>
            <a:cxnSpLocks/>
          </p:cNvCxnSpPr>
          <p:nvPr/>
        </p:nvCxnSpPr>
        <p:spPr>
          <a:xfrm flipV="1">
            <a:off x="3138303" y="3581951"/>
            <a:ext cx="1644132" cy="1544910"/>
          </a:xfrm>
          <a:prstGeom prst="line">
            <a:avLst/>
          </a:prstGeom>
          <a:ln w="5715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36B5B7B-C8BE-8244-A1EF-DE70286C07AB}"/>
              </a:ext>
            </a:extLst>
          </p:cNvPr>
          <p:cNvCxnSpPr>
            <a:cxnSpLocks/>
          </p:cNvCxnSpPr>
          <p:nvPr/>
        </p:nvCxnSpPr>
        <p:spPr>
          <a:xfrm flipV="1">
            <a:off x="1494170" y="2330366"/>
            <a:ext cx="492703" cy="1251585"/>
          </a:xfrm>
          <a:prstGeom prst="line">
            <a:avLst/>
          </a:prstGeom>
          <a:ln w="5715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9117553-B53D-5D4F-A700-6263DAEE8322}"/>
              </a:ext>
            </a:extLst>
          </p:cNvPr>
          <p:cNvCxnSpPr>
            <a:cxnSpLocks/>
          </p:cNvCxnSpPr>
          <p:nvPr/>
        </p:nvCxnSpPr>
        <p:spPr>
          <a:xfrm flipH="1" flipV="1">
            <a:off x="4465532" y="2334146"/>
            <a:ext cx="316903" cy="1247805"/>
          </a:xfrm>
          <a:prstGeom prst="line">
            <a:avLst/>
          </a:prstGeom>
          <a:ln w="5715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9E864BB-8866-2642-80E5-03EAE7F93544}"/>
              </a:ext>
            </a:extLst>
          </p:cNvPr>
          <p:cNvCxnSpPr>
            <a:cxnSpLocks/>
          </p:cNvCxnSpPr>
          <p:nvPr/>
        </p:nvCxnSpPr>
        <p:spPr>
          <a:xfrm flipH="1" flipV="1">
            <a:off x="1986873" y="2330366"/>
            <a:ext cx="2478659" cy="3780"/>
          </a:xfrm>
          <a:prstGeom prst="line">
            <a:avLst/>
          </a:prstGeom>
          <a:ln w="5715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1AA8EEC-18B2-274D-A84F-F2663A6EFC73}"/>
              </a:ext>
            </a:extLst>
          </p:cNvPr>
          <p:cNvCxnSpPr>
            <a:cxnSpLocks/>
          </p:cNvCxnSpPr>
          <p:nvPr/>
        </p:nvCxnSpPr>
        <p:spPr>
          <a:xfrm flipH="1" flipV="1">
            <a:off x="1498839" y="3566256"/>
            <a:ext cx="1644133" cy="1544910"/>
          </a:xfrm>
          <a:prstGeom prst="line">
            <a:avLst/>
          </a:prstGeom>
          <a:ln w="5715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61090A7-6495-584F-9165-4B87C78DE81E}"/>
              </a:ext>
            </a:extLst>
          </p:cNvPr>
          <p:cNvGrpSpPr/>
          <p:nvPr/>
        </p:nvGrpSpPr>
        <p:grpSpPr>
          <a:xfrm>
            <a:off x="2883756" y="4693176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274B800-13BD-9C49-BBDB-A8D3D0A17822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1C4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4B51FCB-D58B-EB4E-814F-89186A772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8136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2 0.00925 L 0.00222 0.00925 C -0.00221 0.01018 -0.0056 0.01157 -0.01002 0.00925 C -0.01263 0.00787 -0.0151 0.00555 -0.01757 0.00324 C -0.01849 0.00231 -0.01927 0.00069 -0.02031 -0.00047 C -0.022 -0.00232 -0.02565 -0.00533 -0.02565 -0.00533 C -0.03242 -0.01713 -0.02461 -0.00371 -0.03112 -0.01366 C -0.0319 -0.01482 -0.03242 -0.01621 -0.0332 -0.01737 C -0.03385 -0.01829 -0.03463 -0.01899 -0.03528 -0.01991 C -0.0375 -0.02292 -0.03945 -0.02732 -0.04205 -0.02963 C -0.04297 -0.03033 -0.04388 -0.03125 -0.04479 -0.03195 C -0.04843 -0.0345 -0.04987 -0.0338 -0.05299 -0.03913 C -0.05364 -0.04051 -0.05429 -0.04167 -0.05507 -0.04283 C -0.05833 -0.04792 -0.05755 -0.04514 -0.06041 -0.05139 C -0.06211 -0.05487 -0.06367 -0.05857 -0.06523 -0.06227 C -0.06523 -0.06227 -0.0694 -0.072 -0.0694 -0.072 C -0.06979 -0.07269 -0.07031 -0.07338 -0.0707 -0.07431 C -0.07122 -0.07547 -0.07148 -0.07709 -0.07213 -0.07801 C -0.07265 -0.07894 -0.07356 -0.0794 -0.07409 -0.08056 C -0.07552 -0.08264 -0.07656 -0.08588 -0.07825 -0.08774 L -0.08229 -0.0926 C -0.08711 -0.10556 -0.07955 -0.08588 -0.08567 -0.09977 C -0.08997 -0.10973 -0.08646 -0.10487 -0.09049 -0.1095 C -0.09166 -0.11598 -0.09075 -0.11204 -0.09388 -0.12038 C -0.09492 -0.12315 -0.09518 -0.12454 -0.09661 -0.12663 C -0.09726 -0.12732 -0.09804 -0.12801 -0.09869 -0.12894 C -0.10573 -0.14005 -0.10013 -0.13311 -0.10481 -0.13866 C -0.10521 -0.13982 -0.1056 -0.14121 -0.10612 -0.14237 C -0.11054 -0.15 -0.10625 -0.13982 -0.10963 -0.14723 C -0.11028 -0.14862 -0.1108 -0.15047 -0.11159 -0.15186 C -0.11237 -0.15348 -0.11354 -0.15417 -0.11432 -0.15556 C -0.1194 -0.16459 -0.11367 -0.15718 -0.11849 -0.16297 C -0.11888 -0.16413 -0.11927 -0.16528 -0.11979 -0.16644 C -0.12018 -0.16737 -0.12083 -0.16806 -0.12122 -0.16899 C -0.12213 -0.1713 -0.12252 -0.17454 -0.12382 -0.17616 C -0.12578 -0.17848 -0.12734 -0.17987 -0.12864 -0.18357 C -0.13203 -0.19237 -0.13047 -0.18843 -0.13346 -0.19561 C -0.13593 -0.20903 -0.1345 -0.2 -0.13346 -0.23079 C -0.1332 -0.23889 -0.13268 -0.23681 -0.13138 -0.24399 C -0.12994 -0.25186 -0.13177 -0.2463 -0.12929 -0.25255 C -0.12812 -0.26158 -0.12942 -0.25348 -0.12734 -0.26227 C -0.1263 -0.26621 -0.12565 -0.27061 -0.12461 -0.27431 C -0.12382 -0.27686 -0.12317 -0.27917 -0.12252 -0.28172 C -0.122 -0.28403 -0.12161 -0.28658 -0.12122 -0.28889 C -0.1207 -0.29098 -0.12018 -0.29306 -0.11979 -0.29491 C -0.11627 -0.31204 -0.12044 -0.29329 -0.11705 -0.30834 C -0.11679 -0.31088 -0.11679 -0.3132 -0.1164 -0.31551 C -0.11614 -0.3169 -0.11523 -0.31783 -0.11497 -0.31922 C -0.11458 -0.32153 -0.11471 -0.32408 -0.11432 -0.32663 C -0.11393 -0.32894 -0.11341 -0.33149 -0.11302 -0.3338 C -0.1125 -0.33635 -0.11106 -0.34445 -0.11028 -0.34723 C -0.1095 -0.34977 -0.10807 -0.35163 -0.10755 -0.3544 C -0.10703 -0.35649 -0.10664 -0.35857 -0.10612 -0.36042 C -0.10573 -0.36204 -0.10521 -0.36366 -0.10481 -0.36528 C -0.10455 -0.36644 -0.10442 -0.36783 -0.10416 -0.36899 C -0.10338 -0.37107 -0.10169 -0.37246 -0.10065 -0.37385 C -0.09974 -0.375 -0.09896 -0.37616 -0.09791 -0.37755 C -0.09726 -0.37825 -0.09661 -0.37894 -0.09596 -0.37987 C -0.09544 -0.38056 -0.09505 -0.38149 -0.09453 -0.38218 C -0.08945 -0.37315 -0.09349 -0.37917 -0.07682 -0.38102 C -0.07148 -0.38172 -0.07396 -0.38264 -0.06862 -0.38473 C -0.06705 -0.38542 -0.06549 -0.38542 -0.06393 -0.38588 C -0.05156 -0.39329 -0.06692 -0.3845 -0.05638 -0.38959 C -0.05494 -0.39028 -0.05364 -0.39121 -0.05234 -0.3919 C -0.05117 -0.39283 -0.05013 -0.39399 -0.04882 -0.39445 C -0.04687 -0.39514 -0.04479 -0.39514 -0.04271 -0.39561 C -0.03958 -0.397 -0.03698 -0.39838 -0.03385 -0.39931 C -0.03229 -0.39977 -0.03073 -0.4 -0.02916 -0.40047 C -0.02799 -0.4007 -0.02682 -0.40139 -0.02565 -0.40163 C -0.02304 -0.40232 -0.02031 -0.40255 -0.01757 -0.40278 L 0.01862 -0.40163 C 0.02084 -0.40163 0.02318 -0.4007 0.02539 -0.40047 C 0.02878 -0.4 0.03229 -0.39977 0.03568 -0.39931 C 0.03685 -0.39908 0.04453 -0.39723 0.04584 -0.39676 C 0.05404 -0.39422 0.04414 -0.397 0.05065 -0.39445 C 0.05196 -0.39399 0.05339 -0.39352 0.05469 -0.39329 C 0.05547 -0.39283 0.05612 -0.39237 0.05677 -0.3919 C 0.05795 -0.39121 0.05899 -0.39005 0.06016 -0.38959 C 0.06159 -0.38889 0.06289 -0.38889 0.06433 -0.38843 C 0.06498 -0.38797 0.06563 -0.3875 0.06628 -0.38704 C 0.06719 -0.38658 0.06823 -0.38635 0.06901 -0.38588 C 0.07045 -0.38519 0.07175 -0.38403 0.07318 -0.38357 C 0.075 -0.38264 0.07683 -0.38218 0.07865 -0.38102 C 0.08151 -0.3794 0.07995 -0.3801 0.08334 -0.37871 C 0.08412 -0.37778 0.08464 -0.37686 0.08542 -0.37616 C 0.08646 -0.37547 0.08763 -0.37524 0.08881 -0.375 C 0.09388 -0.37431 0.09883 -0.37431 0.10378 -0.37385 C 0.10638 -0.36019 0.10378 -0.37524 0.10521 -0.33982 C 0.10521 -0.33866 0.10573 -0.3375 0.10586 -0.33612 C 0.10612 -0.33473 0.10638 -0.33311 0.10651 -0.33149 C 0.1069 -0.32848 0.1069 -0.3257 0.10729 -0.32292 C 0.10743 -0.32153 0.10782 -0.32061 0.10795 -0.31922 C 0.10847 -0.31528 0.10886 -0.31112 0.10925 -0.30718 L 0.10925 -0.30718 C 0.10938 -0.30579 0.11042 -0.29098 0.11068 -0.28889 C 0.11094 -0.28635 0.11172 -0.28426 0.11198 -0.28172 C 0.11224 -0.2801 0.11237 -0.27848 0.11276 -0.27686 C 0.11315 -0.27431 0.11368 -0.272 0.11407 -0.26945 C 0.11563 -0.25834 0.11433 -0.26274 0.1168 -0.25625 C 0.11706 -0.25463 0.11719 -0.25301 0.11745 -0.25139 C 0.11745 -0.25139 0.11914 -0.24237 0.11953 -0.24051 L 0.12084 -0.23311 C 0.12136 -0.22917 0.12175 -0.225 0.12227 -0.22107 C 0.12253 -0.21945 0.12279 -0.21783 0.12292 -0.21621 C 0.12318 -0.21413 0.12331 -0.21227 0.12357 -0.21019 C 0.12409 -0.20695 0.12448 -0.20371 0.125 -0.20047 L 0.12631 -0.19075 L 0.12709 -0.18704 C 0.12683 -0.18588 0.12683 -0.1845 0.12631 -0.18357 C 0.12578 -0.18264 0.125 -0.18264 0.12435 -0.18218 C 0.12318 -0.18149 0.12201 -0.18056 0.12084 -0.17987 C 0.11993 -0.17825 0.11914 -0.17639 0.1181 -0.175 C 0.11758 -0.17408 0.1168 -0.17338 0.11615 -0.17269 C 0.11524 -0.1713 0.1142 -0.17038 0.11341 -0.16899 C 0.11198 -0.16667 0.11094 -0.16366 0.10925 -0.16158 C 0.1086 -0.16088 0.10782 -0.16019 0.10729 -0.15926 C 0.10599 -0.15741 0.10521 -0.15487 0.10378 -0.15325 C 0.0987 -0.14723 0.10495 -0.15487 0.09974 -0.14723 C 0.09909 -0.1463 0.09831 -0.14561 0.09766 -0.14468 C 0.09623 -0.14237 0.09519 -0.13936 0.09362 -0.1375 C 0.09219 -0.13588 0.09063 -0.13473 0.08959 -0.13264 C 0.08907 -0.13172 0.08868 -0.13079 0.08815 -0.1301 C 0.08724 -0.12894 0.0862 -0.12801 0.08542 -0.12663 C 0.08086 -0.11852 0.0875 -0.12686 0.08203 -0.12038 C 0.08151 -0.11922 0.08112 -0.11783 0.0806 -0.1169 C 0.07904 -0.11343 0.07787 -0.11227 0.07591 -0.1095 C 0.07227 -0.09977 0.07709 -0.11158 0.07253 -0.10348 C 0.07162 -0.10209 0.07123 -0.10024 0.07045 -0.09862 C 0.0694 -0.09653 0.0681 -0.09468 0.06706 -0.0926 C 0.06615 -0.09098 0.06537 -0.08889 0.06433 -0.08774 C 0.06368 -0.08681 0.06289 -0.08635 0.06224 -0.08519 C 0.06081 -0.08311 0.05977 -0.07987 0.05821 -0.07801 C 0.05743 -0.07732 0.05677 -0.07663 0.05612 -0.0757 C 0.05495 -0.07362 0.05378 -0.07153 0.05274 -0.06945 C 0.05222 -0.06875 0.0517 -0.06806 0.05131 -0.06713 C 0.05091 -0.06598 0.05052 -0.06459 0.05 -0.06343 C 0.04935 -0.0625 0.04857 -0.06204 0.04792 -0.06112 C 0.04675 -0.05926 0.04571 -0.05695 0.04453 -0.0551 L 0.0431 -0.05255 C 0.04271 -0.05186 0.04232 -0.0507 0.0418 -0.05024 C 0.04115 -0.04931 0.04037 -0.04862 0.03972 -0.04769 C 0.0392 -0.047 0.03894 -0.04607 0.03841 -0.04538 C 0.0375 -0.04399 0.03659 -0.04283 0.03568 -0.04167 C 0.03542 -0.04051 0.03529 -0.03913 0.03503 -0.03797 C 0.03425 -0.03565 0.03269 -0.03473 0.03151 -0.03311 C 0.03086 -0.03218 0.03034 -0.03056 0.02956 -0.02963 C 0.02826 -0.02778 0.02683 -0.02639 0.02539 -0.02477 C 0.02474 -0.02385 0.02396 -0.02338 0.02344 -0.02223 C 0.02149 -0.01899 0.02266 -0.02014 0.01993 -0.01852 C 0.01953 -0.01783 0.01914 -0.0169 0.01862 -0.01621 C 0.01797 -0.01528 0.01706 -0.01482 0.01654 -0.01366 C 0.01615 -0.01274 0.01628 -0.01135 0.01589 -0.01019 C 0.01511 -0.00764 0.01407 -0.00533 0.01315 -0.00278 C 0.01276 -0.00163 0.01237 -0.00024 0.01185 0.00069 C 0.01133 0.00162 0.01081 0.00231 0.01042 0.00324 C 0.0099 0.00439 0.00977 0.00601 0.00912 0.00694 C 0.00782 0.0081 0.00638 0.00856 0.00495 0.00925 C 0.00274 0.01064 0.00274 0.00925 0.00222 0.00925 Z " pathEditMode="relative" ptsTypes="AAAAAAAAAAAAAAAAAAAAAAAAAAA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5715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5715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5715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5715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5715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4: Fertige Tour erstellen nach Pheromonspuren</a:t>
            </a:r>
          </a:p>
        </p:txBody>
      </p:sp>
    </p:spTree>
    <p:extLst>
      <p:ext uri="{BB962C8B-B14F-4D97-AF65-F5344CB8AC3E}">
        <p14:creationId xmlns:p14="http://schemas.microsoft.com/office/powerpoint/2010/main" val="2276681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4: Fertige Tour erstellen nach Pheromonspuren</a:t>
            </a:r>
          </a:p>
        </p:txBody>
      </p:sp>
    </p:spTree>
    <p:extLst>
      <p:ext uri="{BB962C8B-B14F-4D97-AF65-F5344CB8AC3E}">
        <p14:creationId xmlns:p14="http://schemas.microsoft.com/office/powerpoint/2010/main" val="3146633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4: Fertige Tour erstellen nach Pheromonspuren</a:t>
            </a:r>
          </a:p>
        </p:txBody>
      </p:sp>
    </p:spTree>
    <p:extLst>
      <p:ext uri="{BB962C8B-B14F-4D97-AF65-F5344CB8AC3E}">
        <p14:creationId xmlns:p14="http://schemas.microsoft.com/office/powerpoint/2010/main" val="514340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4: Fertige Tour erstellen nach Pheromonspuren</a:t>
            </a:r>
          </a:p>
        </p:txBody>
      </p:sp>
    </p:spTree>
    <p:extLst>
      <p:ext uri="{BB962C8B-B14F-4D97-AF65-F5344CB8AC3E}">
        <p14:creationId xmlns:p14="http://schemas.microsoft.com/office/powerpoint/2010/main" val="539426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1272B91-FADC-D03E-FDBB-3D90BD647B40}"/>
              </a:ext>
            </a:extLst>
          </p:cNvPr>
          <p:cNvSpPr/>
          <p:nvPr/>
        </p:nvSpPr>
        <p:spPr>
          <a:xfrm>
            <a:off x="332509" y="124691"/>
            <a:ext cx="11513127" cy="65753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567461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72C02D0A-98F5-B044-9469-44E1E14A26AA}"/>
              </a:ext>
            </a:extLst>
          </p:cNvPr>
          <p:cNvGrpSpPr/>
          <p:nvPr/>
        </p:nvGrpSpPr>
        <p:grpSpPr>
          <a:xfrm>
            <a:off x="2883756" y="4693176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3DA2BA3-49EC-B941-8492-DCD2659B8372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49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DC81E2-8B83-4B4A-B89F-40DDCB1CF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Step 1: Initialization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BF4D21D-AFC9-4D37-45FC-19979706295A}"/>
              </a:ext>
            </a:extLst>
          </p:cNvPr>
          <p:cNvSpPr/>
          <p:nvPr/>
        </p:nvSpPr>
        <p:spPr>
          <a:xfrm>
            <a:off x="6882938" y="1405134"/>
            <a:ext cx="4056611" cy="294242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ysClr val="windowText" lastClr="000000"/>
                </a:solidFill>
              </a:rPr>
              <a:t>Test</a:t>
            </a:r>
          </a:p>
          <a:p>
            <a:pPr algn="ctr"/>
            <a:r>
              <a:rPr lang="en-DE" dirty="0">
                <a:solidFill>
                  <a:sysClr val="windowText" lastClr="000000"/>
                </a:solidFill>
              </a:rPr>
              <a:t>Test</a:t>
            </a:r>
          </a:p>
          <a:p>
            <a:pPr algn="ctr"/>
            <a:r>
              <a:rPr lang="en-DE" dirty="0">
                <a:solidFill>
                  <a:sysClr val="windowText" lastClr="000000"/>
                </a:solidFill>
              </a:rPr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852667991"/>
      </p:ext>
    </p:extLst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Step 1: Initialization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1C769A-EFD4-AD4D-A9C1-2587F4FB2D19}"/>
              </a:ext>
            </a:extLst>
          </p:cNvPr>
          <p:cNvSpPr txBox="1"/>
          <p:nvPr/>
        </p:nvSpPr>
        <p:spPr>
          <a:xfrm>
            <a:off x="1772766" y="422810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25%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A891EB-348A-394F-A976-FFCE9461F5E7}"/>
              </a:ext>
            </a:extLst>
          </p:cNvPr>
          <p:cNvSpPr txBox="1"/>
          <p:nvPr/>
        </p:nvSpPr>
        <p:spPr>
          <a:xfrm>
            <a:off x="2215591" y="388751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25%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5419321-3D32-1E4A-932E-9868C0440D77}"/>
              </a:ext>
            </a:extLst>
          </p:cNvPr>
          <p:cNvGrpSpPr/>
          <p:nvPr/>
        </p:nvGrpSpPr>
        <p:grpSpPr>
          <a:xfrm>
            <a:off x="2883756" y="4693176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17E7A64-CDCB-9449-A914-6D127BBEB1BB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49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64F1127-01CE-6445-B306-1B06C02B6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BCC9B3D-5CEC-DF46-A519-0FFB6A9206FB}"/>
              </a:ext>
            </a:extLst>
          </p:cNvPr>
          <p:cNvSpPr txBox="1"/>
          <p:nvPr/>
        </p:nvSpPr>
        <p:spPr>
          <a:xfrm>
            <a:off x="3680770" y="388751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25%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03E23A-F259-4E45-A409-8C1B11DBD640}"/>
              </a:ext>
            </a:extLst>
          </p:cNvPr>
          <p:cNvSpPr txBox="1"/>
          <p:nvPr/>
        </p:nvSpPr>
        <p:spPr>
          <a:xfrm>
            <a:off x="4056742" y="422810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4281558066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Step 1: Initialization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1C769A-EFD4-AD4D-A9C1-2587F4FB2D19}"/>
              </a:ext>
            </a:extLst>
          </p:cNvPr>
          <p:cNvSpPr txBox="1"/>
          <p:nvPr/>
        </p:nvSpPr>
        <p:spPr>
          <a:xfrm>
            <a:off x="1772766" y="422810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25%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A891EB-348A-394F-A976-FFCE9461F5E7}"/>
              </a:ext>
            </a:extLst>
          </p:cNvPr>
          <p:cNvSpPr txBox="1"/>
          <p:nvPr/>
        </p:nvSpPr>
        <p:spPr>
          <a:xfrm>
            <a:off x="2215591" y="388751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25%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5419321-3D32-1E4A-932E-9868C0440D77}"/>
              </a:ext>
            </a:extLst>
          </p:cNvPr>
          <p:cNvGrpSpPr/>
          <p:nvPr/>
        </p:nvGrpSpPr>
        <p:grpSpPr>
          <a:xfrm>
            <a:off x="2883756" y="4693176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17E7A64-CDCB-9449-A914-6D127BBEB1BB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49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64F1127-01CE-6445-B306-1B06C02B6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BCC9B3D-5CEC-DF46-A519-0FFB6A9206FB}"/>
              </a:ext>
            </a:extLst>
          </p:cNvPr>
          <p:cNvSpPr txBox="1"/>
          <p:nvPr/>
        </p:nvSpPr>
        <p:spPr>
          <a:xfrm>
            <a:off x="3680770" y="388751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25%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03E23A-F259-4E45-A409-8C1B11DBD640}"/>
              </a:ext>
            </a:extLst>
          </p:cNvPr>
          <p:cNvSpPr txBox="1"/>
          <p:nvPr/>
        </p:nvSpPr>
        <p:spPr>
          <a:xfrm>
            <a:off x="4056742" y="422810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25%</a:t>
            </a:r>
          </a:p>
        </p:txBody>
      </p:sp>
    </p:spTree>
    <p:extLst>
      <p:ext uri="{BB962C8B-B14F-4D97-AF65-F5344CB8AC3E}">
        <p14:creationId xmlns:p14="http://schemas.microsoft.com/office/powerpoint/2010/main" val="40596665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89D02-F284-0547-87DA-ECA5DF97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0" y="2816190"/>
            <a:ext cx="9525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B3740-1C7C-D64A-8BBC-4078C671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370" y="1719852"/>
            <a:ext cx="952500" cy="9525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4DCE51-63C9-E34B-8643-A6F7817E7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424" y="3292440"/>
            <a:ext cx="952500" cy="952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9C5BB4-CDC7-4848-934C-1FDAE21D2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983" y="4594903"/>
            <a:ext cx="952500" cy="952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302022-3001-7D41-BB3C-F68D250DD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025" y="3618858"/>
            <a:ext cx="952500" cy="952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6BC094-41F9-384F-9EAE-2536AC26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154" y="682162"/>
            <a:ext cx="952500" cy="952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755842-440B-7C4F-BC73-32540392F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54" y="1760948"/>
            <a:ext cx="952500" cy="9525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F5034B-3B9B-4942-96D2-76F52F02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194" y="1863690"/>
            <a:ext cx="952500" cy="952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34D0E2-9E73-1142-8737-A82655B9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221" y="4124646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166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2: Ameisendurchlauf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22CBBAC-AA0E-2949-8E18-07F4BA52184B}"/>
              </a:ext>
            </a:extLst>
          </p:cNvPr>
          <p:cNvGrpSpPr/>
          <p:nvPr/>
        </p:nvGrpSpPr>
        <p:grpSpPr>
          <a:xfrm>
            <a:off x="2883756" y="4693176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F67B756-5EA3-5640-862B-CFCEFBF468B7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49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C9C7B11-84C1-BD49-982A-FB111B741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FB19C7B-C8F9-154B-A26A-C42A2F163356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79E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Round 1</a:t>
            </a:r>
          </a:p>
        </p:txBody>
      </p:sp>
    </p:spTree>
    <p:extLst>
      <p:ext uri="{BB962C8B-B14F-4D97-AF65-F5344CB8AC3E}">
        <p14:creationId xmlns:p14="http://schemas.microsoft.com/office/powerpoint/2010/main" val="2358286872"/>
      </p:ext>
    </p:extLst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Step 2: Edge Selection by Ant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22CBBAC-AA0E-2949-8E18-07F4BA52184B}"/>
              </a:ext>
            </a:extLst>
          </p:cNvPr>
          <p:cNvGrpSpPr/>
          <p:nvPr/>
        </p:nvGrpSpPr>
        <p:grpSpPr>
          <a:xfrm>
            <a:off x="4135146" y="2133186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F67B756-5EA3-5640-862B-CFCEFBF468B7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49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C9C7B11-84C1-BD49-982A-FB111B741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42999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Step 2: Edge Selection by Ant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B528B5-59F3-1545-AEE1-4139C2454B44}"/>
              </a:ext>
            </a:extLst>
          </p:cNvPr>
          <p:cNvGrpSpPr/>
          <p:nvPr/>
        </p:nvGrpSpPr>
        <p:grpSpPr>
          <a:xfrm>
            <a:off x="1319189" y="3265663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934D612-94AF-D945-A963-04DA6DBCF711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49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5E2D549-DFCE-6D40-874B-C30C53C09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720140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Step 2: Edge Selection by Ant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86E9A48-59E5-374F-963D-C6D64F0648AF}"/>
              </a:ext>
            </a:extLst>
          </p:cNvPr>
          <p:cNvGrpSpPr/>
          <p:nvPr/>
        </p:nvGrpSpPr>
        <p:grpSpPr>
          <a:xfrm>
            <a:off x="1768413" y="2097583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6B13124-D28F-F54C-BCAC-08B7A8E60615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49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A3BC0C33-895C-1545-80E3-DF6C6F4D4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86935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Step 2: Edge Selection by Ant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FFD04C7-5436-4246-AE28-62F374E1622F}"/>
              </a:ext>
            </a:extLst>
          </p:cNvPr>
          <p:cNvGrpSpPr/>
          <p:nvPr/>
        </p:nvGrpSpPr>
        <p:grpSpPr>
          <a:xfrm>
            <a:off x="4492889" y="3213800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9F59BA3-B89A-D749-B34F-1A579E6DCC33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49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2796C5C-E4B3-BC43-AEAE-591B0237B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06805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Step 2: Edge Selection by Ant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263C613-1FA2-D747-B04B-46788ABA836B}"/>
              </a:ext>
            </a:extLst>
          </p:cNvPr>
          <p:cNvGrpSpPr/>
          <p:nvPr/>
        </p:nvGrpSpPr>
        <p:grpSpPr>
          <a:xfrm>
            <a:off x="2883756" y="4787040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DD051B5-4538-514B-948E-24F8F45AAD03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49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86B5F65-679A-564A-BBB2-34D572AA9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3328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Step 2: Edge Selection by Ant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263C613-1FA2-D747-B04B-46788ABA836B}"/>
              </a:ext>
            </a:extLst>
          </p:cNvPr>
          <p:cNvGrpSpPr/>
          <p:nvPr/>
        </p:nvGrpSpPr>
        <p:grpSpPr>
          <a:xfrm>
            <a:off x="2883756" y="4787040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DD051B5-4538-514B-948E-24F8F45AAD03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rgbClr val="49852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86B5F65-679A-564A-BBB2-34D572AA9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94530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Step 3: Update Pheromone Trail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1280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Step 3: Update Pheromone Trail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5483125-EC12-514D-B3D3-6F59F3EE64DC}"/>
              </a:ext>
            </a:extLst>
          </p:cNvPr>
          <p:cNvSpPr txBox="1"/>
          <p:nvPr/>
        </p:nvSpPr>
        <p:spPr>
          <a:xfrm>
            <a:off x="1772766" y="422810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20%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8FCEE6-76A5-2E4B-ABEA-D77CBAA3A5DE}"/>
              </a:ext>
            </a:extLst>
          </p:cNvPr>
          <p:cNvSpPr txBox="1"/>
          <p:nvPr/>
        </p:nvSpPr>
        <p:spPr>
          <a:xfrm>
            <a:off x="2240530" y="388751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20%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9F44E6-87EE-0140-97D5-7DD48F9EA48A}"/>
              </a:ext>
            </a:extLst>
          </p:cNvPr>
          <p:cNvSpPr txBox="1"/>
          <p:nvPr/>
        </p:nvSpPr>
        <p:spPr>
          <a:xfrm>
            <a:off x="3680770" y="388751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30%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A99685B-8BCD-354D-BCAA-02AF4DFC8258}"/>
              </a:ext>
            </a:extLst>
          </p:cNvPr>
          <p:cNvSpPr txBox="1"/>
          <p:nvPr/>
        </p:nvSpPr>
        <p:spPr>
          <a:xfrm>
            <a:off x="4056742" y="4228108"/>
            <a:ext cx="5855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>
                <a:solidFill>
                  <a:schemeClr val="bg2">
                    <a:lumMod val="50000"/>
                  </a:schemeClr>
                </a:solidFill>
              </a:rPr>
              <a:t>30%</a:t>
            </a:r>
          </a:p>
        </p:txBody>
      </p:sp>
    </p:spTree>
    <p:extLst>
      <p:ext uri="{BB962C8B-B14F-4D97-AF65-F5344CB8AC3E}">
        <p14:creationId xmlns:p14="http://schemas.microsoft.com/office/powerpoint/2010/main" val="3077368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79E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Round 2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9AE224-8CA3-5E41-9201-989812088822}"/>
              </a:ext>
            </a:extLst>
          </p:cNvPr>
          <p:cNvGrpSpPr/>
          <p:nvPr/>
        </p:nvGrpSpPr>
        <p:grpSpPr>
          <a:xfrm>
            <a:off x="2883756" y="4787040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7B60985-A2BE-054B-84F1-0AFA43BF0372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rgbClr val="79E1F0"/>
            </a:solidFill>
            <a:ln>
              <a:solidFill>
                <a:srgbClr val="2D6C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03D90D7-E23D-B74F-9A47-46607616B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6846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89D02-F284-0547-87DA-ECA5DF97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220" y="2816191"/>
            <a:ext cx="9525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B3740-1C7C-D64A-8BBC-4078C671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649" y="1719853"/>
            <a:ext cx="724220" cy="724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4DCE51-63C9-E34B-8643-A6F7817E7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03" y="3292441"/>
            <a:ext cx="724220" cy="724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9C5BB4-CDC7-4848-934C-1FDAE21D2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62" y="4594904"/>
            <a:ext cx="724220" cy="724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302022-3001-7D41-BB3C-F68D250DD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304" y="3618859"/>
            <a:ext cx="724220" cy="7242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6BC094-41F9-384F-9EAE-2536AC26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33" y="682163"/>
            <a:ext cx="724220" cy="7242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755842-440B-7C4F-BC73-32540392F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833" y="1760949"/>
            <a:ext cx="724220" cy="7242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F5034B-3B9B-4942-96D2-76F52F02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473" y="1863691"/>
            <a:ext cx="724220" cy="7242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34D0E2-9E73-1142-8737-A82655B9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4124647"/>
            <a:ext cx="724220" cy="7242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6632C2-499D-8A43-A206-1C5BFC75197C}"/>
              </a:ext>
            </a:extLst>
          </p:cNvPr>
          <p:cNvCxnSpPr>
            <a:cxnSpLocks/>
            <a:stCxn id="2" idx="2"/>
            <a:endCxn id="27" idx="0"/>
          </p:cNvCxnSpPr>
          <p:nvPr/>
        </p:nvCxnSpPr>
        <p:spPr>
          <a:xfrm>
            <a:off x="5391470" y="3768691"/>
            <a:ext cx="114140" cy="3559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39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Step 2: Edge Selection by Ant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79AE224-8CA3-5E41-9201-989812088822}"/>
              </a:ext>
            </a:extLst>
          </p:cNvPr>
          <p:cNvGrpSpPr/>
          <p:nvPr/>
        </p:nvGrpSpPr>
        <p:grpSpPr>
          <a:xfrm>
            <a:off x="2883756" y="4787040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7B60985-A2BE-054B-84F1-0AFA43BF0372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rgbClr val="79E1F0"/>
            </a:solidFill>
            <a:ln>
              <a:solidFill>
                <a:srgbClr val="2D6C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03D90D7-E23D-B74F-9A47-46607616B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459685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Step 2: Edge Selection by Ant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CC3177-504A-A94E-80F4-F8F75903D91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053B271-34C3-DE40-B4E6-97A84DAAD2E8}"/>
              </a:ext>
            </a:extLst>
          </p:cNvPr>
          <p:cNvGrpSpPr/>
          <p:nvPr/>
        </p:nvGrpSpPr>
        <p:grpSpPr>
          <a:xfrm>
            <a:off x="4500168" y="3290158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AA84B47-FF1D-DA40-AD17-DE009B12CD4D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rgbClr val="79E1F0"/>
            </a:solidFill>
            <a:ln>
              <a:solidFill>
                <a:srgbClr val="2D6C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F7B2517-3496-AA4C-8A65-5B95CEDDA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99966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Step 2: Edge Selection by Ant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CC3177-504A-A94E-80F4-F8F75903D91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F8A2B2-BDB3-E346-89DB-1C394D71AD7D}"/>
              </a:ext>
            </a:extLst>
          </p:cNvPr>
          <p:cNvCxnSpPr>
            <a:cxnSpLocks/>
            <a:stCxn id="31" idx="2"/>
            <a:endCxn id="40" idx="1"/>
          </p:cNvCxnSpPr>
          <p:nvPr/>
        </p:nvCxnSpPr>
        <p:spPr>
          <a:xfrm>
            <a:off x="4474871" y="2306535"/>
            <a:ext cx="316903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4F1D163-B118-5D44-B74A-7D02D9A8B670}"/>
              </a:ext>
            </a:extLst>
          </p:cNvPr>
          <p:cNvGrpSpPr/>
          <p:nvPr/>
        </p:nvGrpSpPr>
        <p:grpSpPr>
          <a:xfrm>
            <a:off x="4217967" y="2133186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6483492-9D2F-FB4A-AC5F-C8598935680E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rgbClr val="79E1F0"/>
            </a:solidFill>
            <a:ln>
              <a:solidFill>
                <a:srgbClr val="2D6C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749D738-CE3B-594E-A1F5-D767DE93A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557423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Step 2: Edge Selection by Ant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CC3177-504A-A94E-80F4-F8F75903D91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F8A2B2-BDB3-E346-89DB-1C394D71AD7D}"/>
              </a:ext>
            </a:extLst>
          </p:cNvPr>
          <p:cNvCxnSpPr>
            <a:cxnSpLocks/>
            <a:stCxn id="31" idx="2"/>
            <a:endCxn id="40" idx="1"/>
          </p:cNvCxnSpPr>
          <p:nvPr/>
        </p:nvCxnSpPr>
        <p:spPr>
          <a:xfrm>
            <a:off x="4474871" y="2306535"/>
            <a:ext cx="316903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21B6C8A-74E3-0145-A144-10B720B6DF53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D474B68-1087-A146-B1F2-08A3D3180E34}"/>
              </a:ext>
            </a:extLst>
          </p:cNvPr>
          <p:cNvGrpSpPr/>
          <p:nvPr/>
        </p:nvGrpSpPr>
        <p:grpSpPr>
          <a:xfrm>
            <a:off x="1369919" y="3265099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96AA0F4-E25B-6D4B-B218-70877CE61540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rgbClr val="79E1F0"/>
            </a:solidFill>
            <a:ln>
              <a:solidFill>
                <a:srgbClr val="2D6C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BCDC90B7-B59A-074A-84BF-E0FA11362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36903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Step 2: Edge Selection by Ant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CC3177-504A-A94E-80F4-F8F75903D91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F8A2B2-BDB3-E346-89DB-1C394D71AD7D}"/>
              </a:ext>
            </a:extLst>
          </p:cNvPr>
          <p:cNvCxnSpPr>
            <a:cxnSpLocks/>
            <a:stCxn id="31" idx="2"/>
            <a:endCxn id="40" idx="1"/>
          </p:cNvCxnSpPr>
          <p:nvPr/>
        </p:nvCxnSpPr>
        <p:spPr>
          <a:xfrm>
            <a:off x="4474871" y="2306535"/>
            <a:ext cx="316903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21B6C8A-74E3-0145-A144-10B720B6DF53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71FD45C-F565-6A49-B0A9-EC1750F0264C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1503509" y="2302755"/>
            <a:ext cx="492703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B2FECCA-55EF-7446-9EE7-37F1AB9C7541}"/>
              </a:ext>
            </a:extLst>
          </p:cNvPr>
          <p:cNvGrpSpPr/>
          <p:nvPr/>
        </p:nvGrpSpPr>
        <p:grpSpPr>
          <a:xfrm>
            <a:off x="1771409" y="2110299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DFBB9E3-38FE-2F4D-9811-729953229A29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rgbClr val="79E1F0"/>
            </a:solidFill>
            <a:ln>
              <a:solidFill>
                <a:srgbClr val="2D6C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0B4C3FD2-FE67-4C4D-8A54-3906E2C76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78015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Step 2: Edge Selection by Ant 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CC3177-504A-A94E-80F4-F8F75903D91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9F8A2B2-BDB3-E346-89DB-1C394D71AD7D}"/>
              </a:ext>
            </a:extLst>
          </p:cNvPr>
          <p:cNvCxnSpPr>
            <a:cxnSpLocks/>
            <a:stCxn id="31" idx="2"/>
            <a:endCxn id="40" idx="1"/>
          </p:cNvCxnSpPr>
          <p:nvPr/>
        </p:nvCxnSpPr>
        <p:spPr>
          <a:xfrm>
            <a:off x="4474871" y="2306535"/>
            <a:ext cx="316903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21B6C8A-74E3-0145-A144-10B720B6DF53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71FD45C-F565-6A49-B0A9-EC1750F0264C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1503509" y="2302755"/>
            <a:ext cx="492703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972209-5A06-6047-A8A2-3A5D548649CB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1996212" y="2306535"/>
            <a:ext cx="1151430" cy="279271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70D607-95FC-C140-839F-84D3B0AFF8F4}"/>
              </a:ext>
            </a:extLst>
          </p:cNvPr>
          <p:cNvGrpSpPr/>
          <p:nvPr/>
        </p:nvGrpSpPr>
        <p:grpSpPr>
          <a:xfrm>
            <a:off x="2883756" y="4693176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0BB71F8-1F55-8A4B-9410-625169FBB798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rgbClr val="79E1F0"/>
            </a:solidFill>
            <a:ln>
              <a:solidFill>
                <a:srgbClr val="2D6CA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97A20F1-81EA-9447-ABA5-91B839F4F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22169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Step 3: Update Pheromone Trail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3810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3810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3810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358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3: Update Pheromonspur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3810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3810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3810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2FF728F-39D2-7545-9C44-F8FEDAC1BD29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79E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Round 3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BD773B5-CBBE-634A-AA8E-D0B451E1C81B}"/>
              </a:ext>
            </a:extLst>
          </p:cNvPr>
          <p:cNvGrpSpPr/>
          <p:nvPr/>
        </p:nvGrpSpPr>
        <p:grpSpPr>
          <a:xfrm>
            <a:off x="2883756" y="4693176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2B2E874-AA29-894B-A6E0-311C03AA0215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rgbClr val="BE510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8C200529-3A7A-524F-83CE-679DA1F84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69214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69 0.01041 L 0.00769 0.01041 C 0.01745 -0.00209 0.00847 0.01018 0.01511 -0.00047 C 0.01628 -0.00232 0.01745 -0.00371 0.01862 -0.00533 C 0.01979 -0.00718 0.02071 -0.0095 0.02201 -0.01135 C 0.02318 -0.0132 0.02474 -0.01436 0.02604 -0.01621 C 0.02761 -0.01852 0.02878 -0.0213 0.03021 -0.02362 C 0.03151 -0.0257 0.03295 -0.02755 0.03425 -0.02963 C 0.03516 -0.03102 0.03594 -0.03311 0.03698 -0.0345 C 0.03698 -0.0345 0.04206 -0.04051 0.0431 -0.04167 C 0.04375 -0.0426 0.04453 -0.04306 0.04519 -0.04422 C 0.04792 -0.04908 0.04636 -0.047 0.04987 -0.05024 C 0.05039 -0.05093 0.05078 -0.05209 0.05131 -0.05255 C 0.05378 -0.05556 0.05404 -0.05417 0.05612 -0.05741 C 0.05756 -0.05973 0.05886 -0.06227 0.06016 -0.06482 C 0.06081 -0.06598 0.06146 -0.06737 0.06224 -0.06829 C 0.06511 -0.07223 0.06732 -0.07477 0.06966 -0.08056 C 0.07045 -0.08218 0.07097 -0.0838 0.07175 -0.08542 C 0.0724 -0.08635 0.07318 -0.08681 0.07383 -0.08774 C 0.07565 -0.09075 0.07748 -0.09422 0.0793 -0.09746 L 0.08203 -0.10232 C 0.08269 -0.10348 0.08347 -0.1044 0.08399 -0.10602 C 0.08451 -0.10718 0.08477 -0.10857 0.08542 -0.1095 C 0.08594 -0.11065 0.08685 -0.11112 0.0875 -0.11204 C 0.08841 -0.11343 0.08907 -0.11551 0.09024 -0.1169 C 0.09154 -0.11852 0.0931 -0.11968 0.09427 -0.12176 C 0.09766 -0.12778 0.09571 -0.12593 0.09974 -0.12778 C 0.10065 -0.12894 0.10157 -0.1301 0.10248 -0.13149 C 0.103 -0.13218 0.10326 -0.13311 0.10378 -0.1338 C 0.10573 -0.13658 0.10573 -0.13542 0.10716 -0.13866 C 0.1086 -0.1419 0.10977 -0.14561 0.11133 -0.14838 C 0.11172 -0.14908 0.11224 -0.15 0.11263 -0.1507 C 0.11407 -0.15394 0.11511 -0.15764 0.1168 -0.16042 C 0.11745 -0.16158 0.11823 -0.16274 0.11875 -0.16413 C 0.11979 -0.16644 0.12032 -0.16945 0.12149 -0.1713 C 0.12292 -0.17338 0.12435 -0.17524 0.12565 -0.17755 C 0.12618 -0.17848 0.12644 -0.1801 0.12696 -0.18102 C 0.12761 -0.18218 0.12839 -0.18264 0.12904 -0.18357 C 0.13425 -0.19121 0.128 -0.18357 0.13308 -0.18959 C 0.1336 -0.19075 0.13399 -0.19213 0.13451 -0.19329 C 0.13555 -0.19538 0.13789 -0.19931 0.13789 -0.19931 C 0.13815 -0.20047 0.13868 -0.20163 0.13854 -0.20301 C 0.13841 -0.2044 0.13763 -0.20533 0.13724 -0.20649 C 0.13672 -0.20811 0.13633 -0.20973 0.13581 -0.21135 C 0.13568 -0.21389 0.13542 -0.21621 0.13516 -0.21875 C 0.13477 -0.22269 0.13425 -0.22663 0.13386 -0.23079 C 0.13334 -0.23565 0.13295 -0.24051 0.13243 -0.24538 C 0.13243 -0.24538 0.13112 -0.25996 0.13112 -0.25996 C 0.1306 -0.26227 0.13008 -0.26459 0.12969 -0.26713 C 0.12917 -0.27107 0.12943 -0.27547 0.12839 -0.27917 C 0.12787 -0.28079 0.12735 -0.28241 0.12696 -0.28403 C 0.12487 -0.29399 0.12839 -0.28357 0.12422 -0.2963 C 0.12344 -0.29885 0.12227 -0.30093 0.12149 -0.30348 C 0.12058 -0.30672 0.1194 -0.30973 0.11875 -0.3132 C 0.11862 -0.31436 0.11849 -0.31575 0.1181 -0.3169 C 0.11732 -0.32014 0.11602 -0.32315 0.11537 -0.32663 C 0.11524 -0.32778 0.11498 -0.32894 0.11472 -0.3301 C 0.11211 -0.34075 0.11459 -0.32871 0.11198 -0.34098 C 0.11146 -0.34352 0.11159 -0.34653 0.11068 -0.34838 C 0.11016 -0.34908 0.10964 -0.34977 0.10925 -0.3507 C 0.10651 -0.35811 0.10899 -0.35301 0.10716 -0.36042 C 0.1069 -0.36181 0.10625 -0.36297 0.10586 -0.36413 C 0.10482 -0.36991 0.10495 -0.37084 0.10313 -0.375 C 0.10274 -0.37593 0.10222 -0.37663 0.10183 -0.37732 C 0.0918 -0.36551 0.10612 -0.38288 0.09831 -0.37269 C 0.09649 -0.37014 0.09141 -0.36459 0.08946 -0.36297 C 0.08868 -0.36227 0.08763 -0.36227 0.08672 -0.36158 C 0.08529 -0.36065 0.08412 -0.35903 0.08269 -0.35811 C 0.08086 -0.35672 0.07904 -0.35579 0.07722 -0.3544 C 0.06966 -0.34838 0.07357 -0.34977 0.06498 -0.34468 C 0.06381 -0.34399 0.06263 -0.34399 0.06159 -0.34352 C 0.05977 -0.3419 0.05795 -0.33982 0.05612 -0.33866 C 0.05248 -0.33658 0.0487 -0.33588 0.04519 -0.3338 C 0.04375 -0.33311 0.04245 -0.33195 0.04102 -0.33149 C 0.03998 -0.33079 0.03881 -0.33079 0.03763 -0.3301 C 0.03646 -0.32963 0.03542 -0.32848 0.03425 -0.32778 C 0.03243 -0.32686 0.03047 -0.32663 0.02878 -0.32524 C 0.02696 -0.32408 0.02526 -0.32269 0.02331 -0.32176 C 0.0224 -0.3213 0.02149 -0.32084 0.02058 -0.32038 C 0.01628 -0.31528 0.02097 -0.32014 0.01315 -0.31551 C 0.00834 -0.31274 0.0142 -0.31644 0.00834 -0.31204 C 0.00769 -0.31158 0.00703 -0.31112 0.00625 -0.31088 C 0.00534 -0.31042 0.00443 -0.31019 0.00352 -0.3095 C 0.0017 -0.30811 -0.00013 -0.30625 -0.00195 -0.30463 C -0.00286 -0.30394 -0.00364 -0.30301 -0.00468 -0.30232 C -0.00651 -0.30116 -0.00833 -0.3 -0.01002 -0.29862 C -0.01132 -0.29769 -0.01224 -0.29607 -0.01354 -0.29491 C -0.01484 -0.29399 -0.01627 -0.29352 -0.01757 -0.2926 C -0.02773 -0.28542 -0.0151 -0.29445 -0.02369 -0.28774 C -0.02487 -0.28681 -0.02604 -0.28612 -0.02708 -0.28542 C -0.02786 -0.28496 -0.02851 -0.28473 -0.02916 -0.28403 C -0.03007 -0.28334 -0.03099 -0.28241 -0.0319 -0.28172 C -0.03255 -0.28125 -0.03333 -0.28102 -0.03398 -0.28056 C -0.03489 -0.27987 -0.0358 -0.27871 -0.03672 -0.27801 C -0.03737 -0.27755 -0.03802 -0.27732 -0.03867 -0.27686 C -0.03945 -0.27616 -0.0401 -0.275 -0.04075 -0.27431 C -0.04192 -0.27338 -0.04297 -0.27269 -0.04414 -0.272 C -0.04674 -0.27038 -0.04661 -0.2713 -0.04896 -0.26945 C -0.0539 -0.26575 -0.04935 -0.26806 -0.05442 -0.26598 C -0.05507 -0.26505 -0.05573 -0.26413 -0.05651 -0.26343 C -0.06211 -0.25857 -0.05781 -0.26297 -0.06185 -0.25996 C -0.06458 -0.25788 -0.06419 -0.25741 -0.06666 -0.25625 C -0.06784 -0.25579 -0.06901 -0.25556 -0.07005 -0.2551 C -0.07148 -0.2544 -0.07278 -0.25348 -0.07422 -0.25255 C -0.07487 -0.25209 -0.07565 -0.25186 -0.07617 -0.25139 C -0.07708 -0.25047 -0.07799 -0.24977 -0.0789 -0.24885 C -0.08073 -0.24769 -0.08177 -0.24746 -0.08372 -0.24653 C -0.08515 -0.24584 -0.08646 -0.24468 -0.08789 -0.24422 C -0.09244 -0.24213 -0.08893 -0.24352 -0.09531 -0.24167 C -0.09778 -0.24098 -0.10039 -0.24028 -0.10286 -0.23936 C -0.10377 -0.23889 -0.10468 -0.23843 -0.1056 -0.23797 C -0.10937 -0.23357 -0.10638 -0.2382 -0.10833 -0.23195 C -0.10911 -0.2294 -0.11015 -0.22709 -0.11106 -0.22477 C -0.11146 -0.22362 -0.11185 -0.22223 -0.11237 -0.22107 C -0.11289 -0.22038 -0.11328 -0.21945 -0.1138 -0.21875 C -0.11419 -0.2176 -0.11458 -0.21598 -0.1151 -0.21505 C -0.11692 -0.21181 -0.11953 -0.21135 -0.12187 -0.21019 C -0.12877 -0.20672 -0.11823 -0.21158 -0.12669 -0.20764 L -0.13086 -0.20903 C -0.13138 -0.21088 -0.12994 -0.22107 -0.12942 -0.22477 C -0.12812 -0.23288 -0.12903 -0.22362 -0.12734 -0.23797 C -0.12721 -0.24005 -0.12708 -0.24213 -0.12669 -0.24422 C -0.12578 -0.24838 -0.12409 -0.25186 -0.1233 -0.25625 C -0.12278 -0.25857 -0.12252 -0.26112 -0.12187 -0.26343 C -0.12096 -0.2669 -0.11914 -0.26968 -0.11849 -0.27315 C -0.11731 -0.27963 -0.11823 -0.2757 -0.1151 -0.28403 L -0.1138 -0.28774 L -0.11237 -0.29144 C -0.11172 -0.29514 -0.11185 -0.29538 -0.11028 -0.29862 C -0.10846 -0.30278 -0.10755 -0.30116 -0.10625 -0.30834 C -0.10599 -0.3095 -0.10599 -0.31088 -0.1056 -0.31204 C -0.10312 -0.31922 -0.10429 -0.30649 -0.10143 -0.32176 C -0.1013 -0.32292 -0.10117 -0.32431 -0.10078 -0.32524 C -0.1 -0.32709 -0.09896 -0.32848 -0.09804 -0.3301 C -0.09765 -0.33102 -0.097 -0.33172 -0.09674 -0.33264 C -0.09622 -0.3338 -0.0957 -0.33496 -0.09531 -0.33612 C -0.09284 -0.3463 -0.09544 -0.34098 -0.09257 -0.34584 C -0.0931 -0.36227 -0.09505 -0.37431 -0.09192 -0.36158 C -0.0914 -0.35973 -0.09101 -0.35764 -0.09049 -0.35556 C -0.08971 -0.35232 -0.08828 -0.34954 -0.08789 -0.34584 C -0.08763 -0.34422 -0.08737 -0.3426 -0.08711 -0.34098 C -0.08711 -0.34098 -0.08541 -0.33195 -0.08515 -0.3301 C -0.08515 -0.3301 -0.08372 -0.32292 -0.08372 -0.32292 L -0.08242 -0.31922 C -0.0806 -0.31019 -0.08294 -0.3213 -0.08034 -0.31204 C -0.07994 -0.31088 -0.07994 -0.3095 -0.07968 -0.30834 C -0.07786 -0.30093 -0.0789 -0.30602 -0.07695 -0.29977 C -0.07643 -0.29838 -0.07604 -0.29653 -0.07552 -0.29491 C -0.07474 -0.2926 -0.07356 -0.29028 -0.07278 -0.28774 C -0.07239 -0.28612 -0.072 -0.2845 -0.07148 -0.28288 C -0.07109 -0.28195 -0.07044 -0.28125 -0.07005 -0.28056 C -0.06953 -0.2794 -0.06914 -0.27801 -0.06875 -0.27686 C -0.06731 -0.26713 -0.06914 -0.27686 -0.06601 -0.26713 C -0.06562 -0.26598 -0.06562 -0.26459 -0.06536 -0.26343 C -0.06497 -0.26227 -0.06445 -0.26112 -0.06393 -0.25996 C -0.06367 -0.25788 -0.06367 -0.25579 -0.06328 -0.25371 C -0.06302 -0.25278 -0.06224 -0.25232 -0.06185 -0.25139 C -0.06132 -0.24908 -0.06106 -0.24653 -0.06054 -0.24422 C -0.06028 -0.24283 -0.06002 -0.24167 -0.05989 -0.24051 C -0.05937 -0.23774 -0.05898 -0.23473 -0.05846 -0.23195 C -0.05807 -0.22987 -0.05755 -0.22801 -0.05716 -0.22593 C -0.05664 -0.22362 -0.05625 -0.22107 -0.05573 -0.21875 L -0.05442 -0.21135 C -0.05416 -0.21019 -0.05403 -0.2088 -0.05377 -0.20764 C -0.05286 -0.2044 -0.05143 -0.20163 -0.05104 -0.19815 C -0.05078 -0.19653 -0.05065 -0.19468 -0.05026 -0.19329 C -0.05 -0.19144 -0.04922 -0.19005 -0.04896 -0.18843 C -0.0483 -0.18519 -0.04843 -0.18172 -0.04765 -0.17871 C -0.04453 -0.1676 -0.04752 -0.17917 -0.04557 -0.17014 C -0.04492 -0.16737 -0.04414 -0.16459 -0.04349 -0.16158 C -0.04297 -0.1588 -0.04297 -0.15602 -0.04218 -0.15325 C -0.04179 -0.15186 -0.04127 -0.1507 -0.04075 -0.14954 C -0.04049 -0.14792 -0.04036 -0.1463 -0.0401 -0.14468 C -0.03763 -0.1301 -0.03984 -0.14514 -0.03737 -0.12894 C -0.03685 -0.1257 -0.03659 -0.12246 -0.03593 -0.11922 C -0.03528 -0.11575 -0.03437 -0.11204 -0.03398 -0.10834 C -0.03385 -0.10695 -0.03294 -0.09908 -0.03255 -0.09746 C -0.03203 -0.09491 -0.03112 -0.0926 -0.0306 -0.09028 C -0.02968 -0.08635 -0.03021 -0.08519 -0.02916 -0.08172 C -0.02877 -0.08033 -0.02825 -0.07917 -0.02786 -0.07801 C -0.02682 -0.07084 -0.02747 -0.07477 -0.02578 -0.06598 C -0.02552 -0.06482 -0.02552 -0.06343 -0.02513 -0.06227 C -0.02461 -0.06112 -0.02409 -0.05996 -0.02369 -0.05857 C -0.02317 -0.05625 -0.02317 -0.05348 -0.02239 -0.05139 C -0.02187 -0.05024 -0.02135 -0.04908 -0.02096 -0.04769 C -0.0207 -0.04653 -0.0207 -0.04514 -0.02031 -0.04422 C -0.01992 -0.04306 -0.01927 -0.0426 -0.01901 -0.04167 C -0.01432 -0.03079 -0.01797 -0.0375 -0.01484 -0.03195 C -0.01458 -0.03079 -0.01458 -0.0294 -0.01419 -0.02848 C -0.0138 -0.02732 -0.01315 -0.02686 -0.01276 -0.02593 C -0.01211 -0.02362 -0.01185 -0.02107 -0.01146 -0.01875 L -0.00937 -0.00788 L -0.00872 -0.00417 C -0.00846 -0.00301 -0.00846 -0.00163 -0.00807 -0.00047 C -0.00755 0.00069 -0.00703 0.00185 -0.00664 0.00324 C -0.0056 0.00717 -0.00664 0.00694 -0.00468 0.01041 C -0.00403 0.01134 -0.00325 0.01203 -0.0026 0.01296 C -0.00117 0.01203 0.00013 0.01087 0.00157 0.01041 C 0.00313 0.00995 0.00482 0.01018 0.00625 0.00925 C 0.00677 0.00879 0.00743 0.01018 0.00769 0.01041 Z " pathEditMode="relative" ptsTypes="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Schritt 3: Update Pheromonspur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D321DF0-CAC6-F44F-A673-2318301B5ADD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E6128D5-EBBA-1C4F-9FB7-F4E73410D542}"/>
              </a:ext>
            </a:extLst>
          </p:cNvPr>
          <p:cNvCxnSpPr>
            <a:cxnSpLocks/>
          </p:cNvCxnSpPr>
          <p:nvPr/>
        </p:nvCxnSpPr>
        <p:spPr>
          <a:xfrm flipV="1">
            <a:off x="1503509" y="2306535"/>
            <a:ext cx="2971362" cy="1247805"/>
          </a:xfrm>
          <a:prstGeom prst="line">
            <a:avLst/>
          </a:prstGeom>
          <a:ln w="3810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0EB048-9C95-3143-928E-5B47E69BCA61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3810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550EDF2-950A-2A49-86E4-E86934C707D5}"/>
              </a:ext>
            </a:extLst>
          </p:cNvPr>
          <p:cNvCxnSpPr>
            <a:cxnSpLocks/>
            <a:stCxn id="40" idx="1"/>
            <a:endCxn id="28" idx="2"/>
          </p:cNvCxnSpPr>
          <p:nvPr/>
        </p:nvCxnSpPr>
        <p:spPr>
          <a:xfrm flipH="1" flipV="1">
            <a:off x="1996212" y="2302755"/>
            <a:ext cx="2795562" cy="1251585"/>
          </a:xfrm>
          <a:prstGeom prst="line">
            <a:avLst/>
          </a:prstGeom>
          <a:ln w="28575">
            <a:solidFill>
              <a:srgbClr val="6E6D6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DC564D-2A07-B44F-9524-667D5545E2BB}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3147642" y="3554340"/>
            <a:ext cx="1644132" cy="1544910"/>
          </a:xfrm>
          <a:prstGeom prst="line">
            <a:avLst/>
          </a:prstGeom>
          <a:ln w="3810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32FF728F-39D2-7545-9C44-F8FEDAC1BD29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79E1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Many Rounds Later: Round m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6E97772-8D23-2340-BB7D-3BB549A2901B}"/>
              </a:ext>
            </a:extLst>
          </p:cNvPr>
          <p:cNvCxnSpPr>
            <a:cxnSpLocks/>
          </p:cNvCxnSpPr>
          <p:nvPr/>
        </p:nvCxnSpPr>
        <p:spPr>
          <a:xfrm flipV="1">
            <a:off x="3138303" y="3581951"/>
            <a:ext cx="1644132" cy="1544910"/>
          </a:xfrm>
          <a:prstGeom prst="line">
            <a:avLst/>
          </a:prstGeom>
          <a:ln w="5715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36B5B7B-C8BE-8244-A1EF-DE70286C07AB}"/>
              </a:ext>
            </a:extLst>
          </p:cNvPr>
          <p:cNvCxnSpPr>
            <a:cxnSpLocks/>
          </p:cNvCxnSpPr>
          <p:nvPr/>
        </p:nvCxnSpPr>
        <p:spPr>
          <a:xfrm flipV="1">
            <a:off x="1494170" y="2330366"/>
            <a:ext cx="492703" cy="1251585"/>
          </a:xfrm>
          <a:prstGeom prst="line">
            <a:avLst/>
          </a:prstGeom>
          <a:ln w="5715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9117553-B53D-5D4F-A700-6263DAEE8322}"/>
              </a:ext>
            </a:extLst>
          </p:cNvPr>
          <p:cNvCxnSpPr>
            <a:cxnSpLocks/>
          </p:cNvCxnSpPr>
          <p:nvPr/>
        </p:nvCxnSpPr>
        <p:spPr>
          <a:xfrm flipH="1" flipV="1">
            <a:off x="4465532" y="2334146"/>
            <a:ext cx="316903" cy="1247805"/>
          </a:xfrm>
          <a:prstGeom prst="line">
            <a:avLst/>
          </a:prstGeom>
          <a:ln w="5715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9E864BB-8866-2642-80E5-03EAE7F93544}"/>
              </a:ext>
            </a:extLst>
          </p:cNvPr>
          <p:cNvCxnSpPr>
            <a:cxnSpLocks/>
          </p:cNvCxnSpPr>
          <p:nvPr/>
        </p:nvCxnSpPr>
        <p:spPr>
          <a:xfrm flipH="1" flipV="1">
            <a:off x="1986873" y="2330366"/>
            <a:ext cx="2478659" cy="3780"/>
          </a:xfrm>
          <a:prstGeom prst="line">
            <a:avLst/>
          </a:prstGeom>
          <a:ln w="5715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1AA8EEC-18B2-274D-A84F-F2663A6EFC73}"/>
              </a:ext>
            </a:extLst>
          </p:cNvPr>
          <p:cNvCxnSpPr>
            <a:cxnSpLocks/>
          </p:cNvCxnSpPr>
          <p:nvPr/>
        </p:nvCxnSpPr>
        <p:spPr>
          <a:xfrm flipH="1" flipV="1">
            <a:off x="1498839" y="3566256"/>
            <a:ext cx="1644133" cy="1544910"/>
          </a:xfrm>
          <a:prstGeom prst="line">
            <a:avLst/>
          </a:prstGeom>
          <a:ln w="5715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61090A7-6495-584F-9165-4B87C78DE81E}"/>
              </a:ext>
            </a:extLst>
          </p:cNvPr>
          <p:cNvGrpSpPr/>
          <p:nvPr/>
        </p:nvGrpSpPr>
        <p:grpSpPr>
          <a:xfrm>
            <a:off x="2883756" y="4693176"/>
            <a:ext cx="528365" cy="528365"/>
            <a:chOff x="3637280" y="2834640"/>
            <a:chExt cx="612000" cy="612000"/>
          </a:xfrm>
          <a:solidFill>
            <a:schemeClr val="accent5">
              <a:lumMod val="75000"/>
            </a:schemeClr>
          </a:solidFill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274B800-13BD-9C49-BBDB-A8D3D0A17822}"/>
                </a:ext>
              </a:extLst>
            </p:cNvPr>
            <p:cNvSpPr/>
            <p:nvPr/>
          </p:nvSpPr>
          <p:spPr>
            <a:xfrm>
              <a:off x="3637280" y="2834640"/>
              <a:ext cx="612000" cy="6120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rgbClr val="1C49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4B51FCB-D58B-EB4E-814F-89186A772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59200" y="2971800"/>
              <a:ext cx="365760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70873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22 0.00925 L 0.00222 0.00925 C -0.00221 0.01018 -0.0056 0.01157 -0.01002 0.00925 C -0.01263 0.00787 -0.0151 0.00555 -0.01757 0.00324 C -0.01849 0.00231 -0.01927 0.00069 -0.02031 -0.00047 C -0.022 -0.00232 -0.02565 -0.00533 -0.02565 -0.00533 C -0.03242 -0.01713 -0.02461 -0.00371 -0.03112 -0.01366 C -0.0319 -0.01482 -0.03242 -0.01621 -0.0332 -0.01737 C -0.03385 -0.01829 -0.03463 -0.01899 -0.03528 -0.01991 C -0.0375 -0.02292 -0.03945 -0.02732 -0.04205 -0.02963 C -0.04297 -0.03033 -0.04388 -0.03125 -0.04479 -0.03195 C -0.04843 -0.0345 -0.04987 -0.0338 -0.05299 -0.03913 C -0.05364 -0.04051 -0.05429 -0.04167 -0.05507 -0.04283 C -0.05833 -0.04792 -0.05755 -0.04514 -0.06041 -0.05139 C -0.06211 -0.05487 -0.06367 -0.05857 -0.06523 -0.06227 C -0.06523 -0.06227 -0.0694 -0.072 -0.0694 -0.072 C -0.06979 -0.07269 -0.07031 -0.07338 -0.0707 -0.07431 C -0.07122 -0.07547 -0.07148 -0.07709 -0.07213 -0.07801 C -0.07265 -0.07894 -0.07356 -0.0794 -0.07409 -0.08056 C -0.07552 -0.08264 -0.07656 -0.08588 -0.07825 -0.08774 L -0.08229 -0.0926 C -0.08711 -0.10556 -0.07955 -0.08588 -0.08567 -0.09977 C -0.08997 -0.10973 -0.08646 -0.10487 -0.09049 -0.1095 C -0.09166 -0.11598 -0.09075 -0.11204 -0.09388 -0.12038 C -0.09492 -0.12315 -0.09518 -0.12454 -0.09661 -0.12663 C -0.09726 -0.12732 -0.09804 -0.12801 -0.09869 -0.12894 C -0.10573 -0.14005 -0.10013 -0.13311 -0.10481 -0.13866 C -0.10521 -0.13982 -0.1056 -0.14121 -0.10612 -0.14237 C -0.11054 -0.15 -0.10625 -0.13982 -0.10963 -0.14723 C -0.11028 -0.14862 -0.1108 -0.15047 -0.11159 -0.15186 C -0.11237 -0.15348 -0.11354 -0.15417 -0.11432 -0.15556 C -0.1194 -0.16459 -0.11367 -0.15718 -0.11849 -0.16297 C -0.11888 -0.16413 -0.11927 -0.16528 -0.11979 -0.16644 C -0.12018 -0.16737 -0.12083 -0.16806 -0.12122 -0.16899 C -0.12213 -0.1713 -0.12252 -0.17454 -0.12382 -0.17616 C -0.12578 -0.17848 -0.12734 -0.17987 -0.12864 -0.18357 C -0.13203 -0.19237 -0.13047 -0.18843 -0.13346 -0.19561 C -0.13593 -0.20903 -0.1345 -0.2 -0.13346 -0.23079 C -0.1332 -0.23889 -0.13268 -0.23681 -0.13138 -0.24399 C -0.12994 -0.25186 -0.13177 -0.2463 -0.12929 -0.25255 C -0.12812 -0.26158 -0.12942 -0.25348 -0.12734 -0.26227 C -0.1263 -0.26621 -0.12565 -0.27061 -0.12461 -0.27431 C -0.12382 -0.27686 -0.12317 -0.27917 -0.12252 -0.28172 C -0.122 -0.28403 -0.12161 -0.28658 -0.12122 -0.28889 C -0.1207 -0.29098 -0.12018 -0.29306 -0.11979 -0.29491 C -0.11627 -0.31204 -0.12044 -0.29329 -0.11705 -0.30834 C -0.11679 -0.31088 -0.11679 -0.3132 -0.1164 -0.31551 C -0.11614 -0.3169 -0.11523 -0.31783 -0.11497 -0.31922 C -0.11458 -0.32153 -0.11471 -0.32408 -0.11432 -0.32663 C -0.11393 -0.32894 -0.11341 -0.33149 -0.11302 -0.3338 C -0.1125 -0.33635 -0.11106 -0.34445 -0.11028 -0.34723 C -0.1095 -0.34977 -0.10807 -0.35163 -0.10755 -0.3544 C -0.10703 -0.35649 -0.10664 -0.35857 -0.10612 -0.36042 C -0.10573 -0.36204 -0.10521 -0.36366 -0.10481 -0.36528 C -0.10455 -0.36644 -0.10442 -0.36783 -0.10416 -0.36899 C -0.10338 -0.37107 -0.10169 -0.37246 -0.10065 -0.37385 C -0.09974 -0.375 -0.09896 -0.37616 -0.09791 -0.37755 C -0.09726 -0.37825 -0.09661 -0.37894 -0.09596 -0.37987 C -0.09544 -0.38056 -0.09505 -0.38149 -0.09453 -0.38218 C -0.08945 -0.37315 -0.09349 -0.37917 -0.07682 -0.38102 C -0.07148 -0.38172 -0.07396 -0.38264 -0.06862 -0.38473 C -0.06705 -0.38542 -0.06549 -0.38542 -0.06393 -0.38588 C -0.05156 -0.39329 -0.06692 -0.3845 -0.05638 -0.38959 C -0.05494 -0.39028 -0.05364 -0.39121 -0.05234 -0.3919 C -0.05117 -0.39283 -0.05013 -0.39399 -0.04882 -0.39445 C -0.04687 -0.39514 -0.04479 -0.39514 -0.04271 -0.39561 C -0.03958 -0.397 -0.03698 -0.39838 -0.03385 -0.39931 C -0.03229 -0.39977 -0.03073 -0.4 -0.02916 -0.40047 C -0.02799 -0.4007 -0.02682 -0.40139 -0.02565 -0.40163 C -0.02304 -0.40232 -0.02031 -0.40255 -0.01757 -0.40278 L 0.01862 -0.40163 C 0.02084 -0.40163 0.02318 -0.4007 0.02539 -0.40047 C 0.02878 -0.4 0.03229 -0.39977 0.03568 -0.39931 C 0.03685 -0.39908 0.04453 -0.39723 0.04584 -0.39676 C 0.05404 -0.39422 0.04414 -0.397 0.05065 -0.39445 C 0.05196 -0.39399 0.05339 -0.39352 0.05469 -0.39329 C 0.05547 -0.39283 0.05612 -0.39237 0.05677 -0.3919 C 0.05795 -0.39121 0.05899 -0.39005 0.06016 -0.38959 C 0.06159 -0.38889 0.06289 -0.38889 0.06433 -0.38843 C 0.06498 -0.38797 0.06563 -0.3875 0.06628 -0.38704 C 0.06719 -0.38658 0.06823 -0.38635 0.06901 -0.38588 C 0.07045 -0.38519 0.07175 -0.38403 0.07318 -0.38357 C 0.075 -0.38264 0.07683 -0.38218 0.07865 -0.38102 C 0.08151 -0.3794 0.07995 -0.3801 0.08334 -0.37871 C 0.08412 -0.37778 0.08464 -0.37686 0.08542 -0.37616 C 0.08646 -0.37547 0.08763 -0.37524 0.08881 -0.375 C 0.09388 -0.37431 0.09883 -0.37431 0.10378 -0.37385 C 0.10638 -0.36019 0.10378 -0.37524 0.10521 -0.33982 C 0.10521 -0.33866 0.10573 -0.3375 0.10586 -0.33612 C 0.10612 -0.33473 0.10638 -0.33311 0.10651 -0.33149 C 0.1069 -0.32848 0.1069 -0.3257 0.10729 -0.32292 C 0.10743 -0.32153 0.10782 -0.32061 0.10795 -0.31922 C 0.10847 -0.31528 0.10886 -0.31112 0.10925 -0.30718 L 0.10925 -0.30718 C 0.10938 -0.30579 0.11042 -0.29098 0.11068 -0.28889 C 0.11094 -0.28635 0.11172 -0.28426 0.11198 -0.28172 C 0.11224 -0.2801 0.11237 -0.27848 0.11276 -0.27686 C 0.11315 -0.27431 0.11368 -0.272 0.11407 -0.26945 C 0.11563 -0.25834 0.11433 -0.26274 0.1168 -0.25625 C 0.11706 -0.25463 0.11719 -0.25301 0.11745 -0.25139 C 0.11745 -0.25139 0.11914 -0.24237 0.11953 -0.24051 L 0.12084 -0.23311 C 0.12136 -0.22917 0.12175 -0.225 0.12227 -0.22107 C 0.12253 -0.21945 0.12279 -0.21783 0.12292 -0.21621 C 0.12318 -0.21413 0.12331 -0.21227 0.12357 -0.21019 C 0.12409 -0.20695 0.12448 -0.20371 0.125 -0.20047 L 0.12631 -0.19075 L 0.12709 -0.18704 C 0.12683 -0.18588 0.12683 -0.1845 0.12631 -0.18357 C 0.12578 -0.18264 0.125 -0.18264 0.12435 -0.18218 C 0.12318 -0.18149 0.12201 -0.18056 0.12084 -0.17987 C 0.11993 -0.17825 0.11914 -0.17639 0.1181 -0.175 C 0.11758 -0.17408 0.1168 -0.17338 0.11615 -0.17269 C 0.11524 -0.1713 0.1142 -0.17038 0.11341 -0.16899 C 0.11198 -0.16667 0.11094 -0.16366 0.10925 -0.16158 C 0.1086 -0.16088 0.10782 -0.16019 0.10729 -0.15926 C 0.10599 -0.15741 0.10521 -0.15487 0.10378 -0.15325 C 0.0987 -0.14723 0.10495 -0.15487 0.09974 -0.14723 C 0.09909 -0.1463 0.09831 -0.14561 0.09766 -0.14468 C 0.09623 -0.14237 0.09519 -0.13936 0.09362 -0.1375 C 0.09219 -0.13588 0.09063 -0.13473 0.08959 -0.13264 C 0.08907 -0.13172 0.08868 -0.13079 0.08815 -0.1301 C 0.08724 -0.12894 0.0862 -0.12801 0.08542 -0.12663 C 0.08086 -0.11852 0.0875 -0.12686 0.08203 -0.12038 C 0.08151 -0.11922 0.08112 -0.11783 0.0806 -0.1169 C 0.07904 -0.11343 0.07787 -0.11227 0.07591 -0.1095 C 0.07227 -0.09977 0.07709 -0.11158 0.07253 -0.10348 C 0.07162 -0.10209 0.07123 -0.10024 0.07045 -0.09862 C 0.0694 -0.09653 0.0681 -0.09468 0.06706 -0.0926 C 0.06615 -0.09098 0.06537 -0.08889 0.06433 -0.08774 C 0.06368 -0.08681 0.06289 -0.08635 0.06224 -0.08519 C 0.06081 -0.08311 0.05977 -0.07987 0.05821 -0.07801 C 0.05743 -0.07732 0.05677 -0.07663 0.05612 -0.0757 C 0.05495 -0.07362 0.05378 -0.07153 0.05274 -0.06945 C 0.05222 -0.06875 0.0517 -0.06806 0.05131 -0.06713 C 0.05091 -0.06598 0.05052 -0.06459 0.05 -0.06343 C 0.04935 -0.0625 0.04857 -0.06204 0.04792 -0.06112 C 0.04675 -0.05926 0.04571 -0.05695 0.04453 -0.0551 L 0.0431 -0.05255 C 0.04271 -0.05186 0.04232 -0.0507 0.0418 -0.05024 C 0.04115 -0.04931 0.04037 -0.04862 0.03972 -0.04769 C 0.0392 -0.047 0.03894 -0.04607 0.03841 -0.04538 C 0.0375 -0.04399 0.03659 -0.04283 0.03568 -0.04167 C 0.03542 -0.04051 0.03529 -0.03913 0.03503 -0.03797 C 0.03425 -0.03565 0.03269 -0.03473 0.03151 -0.03311 C 0.03086 -0.03218 0.03034 -0.03056 0.02956 -0.02963 C 0.02826 -0.02778 0.02683 -0.02639 0.02539 -0.02477 C 0.02474 -0.02385 0.02396 -0.02338 0.02344 -0.02223 C 0.02149 -0.01899 0.02266 -0.02014 0.01993 -0.01852 C 0.01953 -0.01783 0.01914 -0.0169 0.01862 -0.01621 C 0.01797 -0.01528 0.01706 -0.01482 0.01654 -0.01366 C 0.01615 -0.01274 0.01628 -0.01135 0.01589 -0.01019 C 0.01511 -0.00764 0.01407 -0.00533 0.01315 -0.00278 C 0.01276 -0.00163 0.01237 -0.00024 0.01185 0.00069 C 0.01133 0.00162 0.01081 0.00231 0.01042 0.00324 C 0.0099 0.00439 0.00977 0.00601 0.00912 0.00694 C 0.00782 0.0081 0.00638 0.00856 0.00495 0.00925 C 0.00274 0.01064 0.00274 0.00925 0.00222 0.00925 Z " pathEditMode="relative" ptsTypes="AAAAAAAAAAAAAAAAAAAAAAAAAAAAAAAAAAAAAAAAAAAAAAAAAAAAAAAAAAAAAAAAAAAAAAAAAAAAAAAAAAAAAAAAAAAAAAAAAAAAAAAAAAAA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5715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5715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5715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5715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57150">
            <a:solidFill>
              <a:srgbClr val="54535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Step 4: Create Tour Based On Pheromone Trail</a:t>
            </a:r>
          </a:p>
        </p:txBody>
      </p:sp>
    </p:spTree>
    <p:extLst>
      <p:ext uri="{BB962C8B-B14F-4D97-AF65-F5344CB8AC3E}">
        <p14:creationId xmlns:p14="http://schemas.microsoft.com/office/powerpoint/2010/main" val="459898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89D02-F284-0547-87DA-ECA5DF97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220" y="2816191"/>
            <a:ext cx="9525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B3740-1C7C-D64A-8BBC-4078C671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649" y="1719853"/>
            <a:ext cx="724220" cy="724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4DCE51-63C9-E34B-8643-A6F7817E7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03" y="3292441"/>
            <a:ext cx="724220" cy="724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9C5BB4-CDC7-4848-934C-1FDAE21D2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62" y="4594904"/>
            <a:ext cx="724220" cy="724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302022-3001-7D41-BB3C-F68D250DD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304" y="3618859"/>
            <a:ext cx="724220" cy="7242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6BC094-41F9-384F-9EAE-2536AC26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33" y="682163"/>
            <a:ext cx="724220" cy="7242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755842-440B-7C4F-BC73-32540392F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833" y="1760949"/>
            <a:ext cx="724220" cy="7242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F5034B-3B9B-4942-96D2-76F52F02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473" y="1863691"/>
            <a:ext cx="724220" cy="7242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34D0E2-9E73-1142-8737-A82655B9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4124647"/>
            <a:ext cx="724220" cy="72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3745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Step 4: Create Tour Based On Pheromone Trail</a:t>
            </a:r>
          </a:p>
        </p:txBody>
      </p:sp>
    </p:spTree>
    <p:extLst>
      <p:ext uri="{BB962C8B-B14F-4D97-AF65-F5344CB8AC3E}">
        <p14:creationId xmlns:p14="http://schemas.microsoft.com/office/powerpoint/2010/main" val="581793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Step 4: Create Tour Based On Pheromone Trail</a:t>
            </a:r>
          </a:p>
        </p:txBody>
      </p:sp>
    </p:spTree>
    <p:extLst>
      <p:ext uri="{BB962C8B-B14F-4D97-AF65-F5344CB8AC3E}">
        <p14:creationId xmlns:p14="http://schemas.microsoft.com/office/powerpoint/2010/main" val="639916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A3D0BA7D-BDF4-D849-806A-BE26971823AC}"/>
              </a:ext>
            </a:extLst>
          </p:cNvPr>
          <p:cNvSpPr/>
          <p:nvPr/>
        </p:nvSpPr>
        <p:spPr>
          <a:xfrm>
            <a:off x="347586" y="635515"/>
            <a:ext cx="5501512" cy="54244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21D23A9-3B12-5240-BE57-5E34B8548253}"/>
              </a:ext>
            </a:extLst>
          </p:cNvPr>
          <p:cNvGrpSpPr/>
          <p:nvPr/>
        </p:nvGrpSpPr>
        <p:grpSpPr>
          <a:xfrm>
            <a:off x="779289" y="3018829"/>
            <a:ext cx="724220" cy="897621"/>
            <a:chOff x="1802252" y="1439811"/>
            <a:chExt cx="724220" cy="8976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9E405CD-B9DF-D541-BDCB-5A12235C9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D5AEA-B1E5-4C4E-8EA7-1E6B2039EEC5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E2656B-50EE-AF4D-8C43-6FD01A173056}"/>
              </a:ext>
            </a:extLst>
          </p:cNvPr>
          <p:cNvGrpSpPr/>
          <p:nvPr/>
        </p:nvGrpSpPr>
        <p:grpSpPr>
          <a:xfrm>
            <a:off x="1634102" y="1405134"/>
            <a:ext cx="724220" cy="897621"/>
            <a:chOff x="1802252" y="1439811"/>
            <a:chExt cx="724220" cy="89762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A29938B-0DB7-4E4C-BCE0-852E9A108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292C948-467A-F440-8A1B-AA327E0BC1B2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B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440BC80-1BAD-AA45-81B7-1F98DBD351C3}"/>
              </a:ext>
            </a:extLst>
          </p:cNvPr>
          <p:cNvGrpSpPr/>
          <p:nvPr/>
        </p:nvGrpSpPr>
        <p:grpSpPr>
          <a:xfrm>
            <a:off x="4112761" y="1408914"/>
            <a:ext cx="724220" cy="897621"/>
            <a:chOff x="1802252" y="1439811"/>
            <a:chExt cx="724220" cy="897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29052A6-2630-C845-AEE6-6EB5BCCC5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533A8DF-70A7-BB41-A0D8-4442F7823BAD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C</a:t>
              </a: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588621CE-CC0F-5C40-A167-B30EBB609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95" y="5099250"/>
            <a:ext cx="716093" cy="716093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AB203A40-D652-E343-83EE-DADA95E9A0AA}"/>
              </a:ext>
            </a:extLst>
          </p:cNvPr>
          <p:cNvCxnSpPr>
            <a:cxnSpLocks/>
            <a:stCxn id="34" idx="0"/>
            <a:endCxn id="25" idx="3"/>
          </p:cNvCxnSpPr>
          <p:nvPr/>
        </p:nvCxnSpPr>
        <p:spPr>
          <a:xfrm flipH="1" flipV="1">
            <a:off x="1503509" y="3554340"/>
            <a:ext cx="1644133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BE46D4A-F842-794F-B6BD-380C2E02E9A0}"/>
              </a:ext>
            </a:extLst>
          </p:cNvPr>
          <p:cNvGrpSpPr/>
          <p:nvPr/>
        </p:nvGrpSpPr>
        <p:grpSpPr>
          <a:xfrm>
            <a:off x="4791774" y="3018829"/>
            <a:ext cx="724220" cy="897621"/>
            <a:chOff x="1802252" y="1439811"/>
            <a:chExt cx="724220" cy="897621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EBB95461-F087-E149-A57A-862C89E68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2252" y="1613212"/>
              <a:ext cx="724220" cy="724220"/>
            </a:xfrm>
            <a:prstGeom prst="rect">
              <a:avLst/>
            </a:prstGeom>
          </p:spPr>
        </p:pic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3462069-DA76-1441-9C79-BD0F1B7DB0DC}"/>
                </a:ext>
              </a:extLst>
            </p:cNvPr>
            <p:cNvSpPr/>
            <p:nvPr/>
          </p:nvSpPr>
          <p:spPr>
            <a:xfrm>
              <a:off x="2039011" y="1439811"/>
              <a:ext cx="216000" cy="21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sz="1400" b="1" dirty="0">
                  <a:solidFill>
                    <a:schemeClr val="bg1"/>
                  </a:solidFill>
                </a:rPr>
                <a:t>D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3533404-96BA-0843-B45B-4B536D9114B2}"/>
              </a:ext>
            </a:extLst>
          </p:cNvPr>
          <p:cNvCxnSpPr>
            <a:cxnSpLocks/>
            <a:stCxn id="34" idx="0"/>
            <a:endCxn id="40" idx="1"/>
          </p:cNvCxnSpPr>
          <p:nvPr/>
        </p:nvCxnSpPr>
        <p:spPr>
          <a:xfrm flipV="1">
            <a:off x="3147642" y="3554340"/>
            <a:ext cx="1644132" cy="154491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78DFC84-8282-3247-9372-754B276EF69F}"/>
              </a:ext>
            </a:extLst>
          </p:cNvPr>
          <p:cNvCxnSpPr>
            <a:cxnSpLocks/>
            <a:stCxn id="34" idx="0"/>
            <a:endCxn id="28" idx="2"/>
          </p:cNvCxnSpPr>
          <p:nvPr/>
        </p:nvCxnSpPr>
        <p:spPr>
          <a:xfrm flipH="1" flipV="1">
            <a:off x="1996212" y="2302755"/>
            <a:ext cx="1151430" cy="279649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C2D420-F837-E542-945C-4728C3559ED6}"/>
              </a:ext>
            </a:extLst>
          </p:cNvPr>
          <p:cNvCxnSpPr>
            <a:cxnSpLocks/>
            <a:stCxn id="34" idx="0"/>
            <a:endCxn id="31" idx="2"/>
          </p:cNvCxnSpPr>
          <p:nvPr/>
        </p:nvCxnSpPr>
        <p:spPr>
          <a:xfrm flipV="1">
            <a:off x="3147642" y="2306535"/>
            <a:ext cx="1327229" cy="2792715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62B8211-6FD6-F74A-A887-5987853248E3}"/>
              </a:ext>
            </a:extLst>
          </p:cNvPr>
          <p:cNvCxnSpPr>
            <a:cxnSpLocks/>
            <a:stCxn id="25" idx="3"/>
            <a:endCxn id="28" idx="2"/>
          </p:cNvCxnSpPr>
          <p:nvPr/>
        </p:nvCxnSpPr>
        <p:spPr>
          <a:xfrm flipV="1">
            <a:off x="1503509" y="2302755"/>
            <a:ext cx="492703" cy="125158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89FDBAE-EE00-9249-A6A4-C8682A1CD078}"/>
              </a:ext>
            </a:extLst>
          </p:cNvPr>
          <p:cNvCxnSpPr>
            <a:cxnSpLocks/>
            <a:stCxn id="40" idx="1"/>
            <a:endCxn id="31" idx="2"/>
          </p:cNvCxnSpPr>
          <p:nvPr/>
        </p:nvCxnSpPr>
        <p:spPr>
          <a:xfrm flipH="1" flipV="1">
            <a:off x="4474871" y="2306535"/>
            <a:ext cx="316903" cy="1247805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E7271289-8CA5-2A46-A829-CCEC3A326482}"/>
              </a:ext>
            </a:extLst>
          </p:cNvPr>
          <p:cNvCxnSpPr>
            <a:cxnSpLocks/>
            <a:stCxn id="31" idx="2"/>
            <a:endCxn id="28" idx="2"/>
          </p:cNvCxnSpPr>
          <p:nvPr/>
        </p:nvCxnSpPr>
        <p:spPr>
          <a:xfrm flipH="1" flipV="1">
            <a:off x="1996212" y="2302755"/>
            <a:ext cx="2478659" cy="3780"/>
          </a:xfrm>
          <a:prstGeom prst="line">
            <a:avLst/>
          </a:prstGeom>
          <a:ln w="571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1C33F55-A043-9348-AEEA-508516A64A11}"/>
              </a:ext>
            </a:extLst>
          </p:cNvPr>
          <p:cNvCxnSpPr>
            <a:cxnSpLocks/>
            <a:stCxn id="31" idx="2"/>
            <a:endCxn id="25" idx="3"/>
          </p:cNvCxnSpPr>
          <p:nvPr/>
        </p:nvCxnSpPr>
        <p:spPr>
          <a:xfrm flipH="1">
            <a:off x="1503509" y="2306535"/>
            <a:ext cx="2971362" cy="1247805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21E707-D049-4B4C-A31A-79729282B095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996212" y="2298682"/>
            <a:ext cx="2795562" cy="1255658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BCCC01C-E799-6347-B02F-A2041452CC82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1503509" y="3554340"/>
            <a:ext cx="3288265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83F1F63-EB87-7F44-A1D3-BB6FBADB6B9F}"/>
              </a:ext>
            </a:extLst>
          </p:cNvPr>
          <p:cNvSpPr/>
          <p:nvPr/>
        </p:nvSpPr>
        <p:spPr>
          <a:xfrm>
            <a:off x="347586" y="650632"/>
            <a:ext cx="5501512" cy="349135"/>
          </a:xfrm>
          <a:prstGeom prst="rect">
            <a:avLst/>
          </a:prstGeom>
          <a:solidFill>
            <a:srgbClr val="F9BA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Step 4: Create Tour Based On Pheromone Trail</a:t>
            </a:r>
          </a:p>
        </p:txBody>
      </p:sp>
    </p:spTree>
    <p:extLst>
      <p:ext uri="{BB962C8B-B14F-4D97-AF65-F5344CB8AC3E}">
        <p14:creationId xmlns:p14="http://schemas.microsoft.com/office/powerpoint/2010/main" val="2361333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E89D02-F284-0547-87DA-ECA5DF97A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220" y="2816191"/>
            <a:ext cx="952500" cy="95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2B3740-1C7C-D64A-8BBC-4078C6711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649" y="1719853"/>
            <a:ext cx="724220" cy="724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4DCE51-63C9-E34B-8643-A6F7817E7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703" y="3292441"/>
            <a:ext cx="724220" cy="724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A9C5BB4-CDC7-4848-934C-1FDAE21D2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62" y="4594904"/>
            <a:ext cx="724220" cy="7242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302022-3001-7D41-BB3C-F68D250DD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304" y="3618859"/>
            <a:ext cx="724220" cy="7242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06BC094-41F9-384F-9EAE-2536AC260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33" y="682163"/>
            <a:ext cx="724220" cy="7242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6755842-440B-7C4F-BC73-32540392F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2833" y="1760949"/>
            <a:ext cx="724220" cy="7242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F5034B-3B9B-4942-96D2-76F52F025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473" y="1863691"/>
            <a:ext cx="724220" cy="72422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B34D0E2-9E73-1142-8737-A82655B96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0" y="4124647"/>
            <a:ext cx="724220" cy="7242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6632C2-499D-8A43-A206-1C5BFC75197C}"/>
              </a:ext>
            </a:extLst>
          </p:cNvPr>
          <p:cNvCxnSpPr>
            <a:cxnSpLocks/>
            <a:stCxn id="2" idx="2"/>
            <a:endCxn id="27" idx="0"/>
          </p:cNvCxnSpPr>
          <p:nvPr/>
        </p:nvCxnSpPr>
        <p:spPr>
          <a:xfrm>
            <a:off x="5391470" y="3768691"/>
            <a:ext cx="114140" cy="3559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7E6622-A19C-DA40-BA20-4995CFEC45F3}"/>
              </a:ext>
            </a:extLst>
          </p:cNvPr>
          <p:cNvCxnSpPr>
            <a:cxnSpLocks/>
          </p:cNvCxnSpPr>
          <p:nvPr/>
        </p:nvCxnSpPr>
        <p:spPr>
          <a:xfrm flipH="1" flipV="1">
            <a:off x="5867720" y="4486757"/>
            <a:ext cx="660542" cy="47025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344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48159</TotalTime>
  <Words>755</Words>
  <Application>Microsoft Macintosh PowerPoint</Application>
  <PresentationFormat>Widescreen</PresentationFormat>
  <Paragraphs>458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Heidemann</dc:creator>
  <cp:lastModifiedBy>Lukas Heidemann</cp:lastModifiedBy>
  <cp:revision>4</cp:revision>
  <dcterms:created xsi:type="dcterms:W3CDTF">2022-03-31T16:29:30Z</dcterms:created>
  <dcterms:modified xsi:type="dcterms:W3CDTF">2022-05-14T13:25:40Z</dcterms:modified>
</cp:coreProperties>
</file>